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60" r:id="rId1"/>
  </p:sldMasterIdLst>
  <p:sldIdLst>
    <p:sldId id="256" r:id="rId2"/>
    <p:sldId id="257" r:id="rId3"/>
    <p:sldId id="259" r:id="rId4"/>
    <p:sldId id="266" r:id="rId5"/>
    <p:sldId id="267" r:id="rId6"/>
    <p:sldId id="258" r:id="rId7"/>
    <p:sldId id="261" r:id="rId8"/>
    <p:sldId id="268" r:id="rId9"/>
    <p:sldId id="270" r:id="rId10"/>
    <p:sldId id="272" r:id="rId11"/>
    <p:sldId id="273" r:id="rId12"/>
    <p:sldId id="260" r:id="rId13"/>
    <p:sldId id="289" r:id="rId14"/>
    <p:sldId id="274" r:id="rId15"/>
    <p:sldId id="275" r:id="rId16"/>
    <p:sldId id="276" r:id="rId17"/>
    <p:sldId id="277" r:id="rId18"/>
    <p:sldId id="281" r:id="rId19"/>
    <p:sldId id="284" r:id="rId20"/>
    <p:sldId id="282" r:id="rId21"/>
    <p:sldId id="283" r:id="rId22"/>
    <p:sldId id="285" r:id="rId23"/>
  </p:sldIdLst>
  <p:sldSz cx="9144000" cy="5143500" type="screen16x9"/>
  <p:notesSz cx="6858000" cy="9144000"/>
  <p:embeddedFontLst>
    <p:embeddedFont>
      <p:font typeface="맑은 고딕" panose="020B0503020000020004" pitchFamily="50" charset="-127"/>
      <p:regular r:id="rId24"/>
      <p:bold r:id="rId25"/>
    </p:embeddedFont>
    <p:embeddedFont>
      <p:font typeface="여기어때 잘난체" panose="020B0600000101010101" pitchFamily="50" charset="-127"/>
      <p:bold r:id="rId26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8062"/>
    <a:srgbClr val="62A2BF"/>
    <a:srgbClr val="208865"/>
    <a:srgbClr val="49D5A6"/>
    <a:srgbClr val="F2CC5F"/>
    <a:srgbClr val="A6C0E2"/>
    <a:srgbClr val="5C3CE4"/>
    <a:srgbClr val="FFD966"/>
    <a:srgbClr val="4472C4"/>
    <a:srgbClr val="326FF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보통 스타일 2 - 강조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94674"/>
  </p:normalViewPr>
  <p:slideViewPr>
    <p:cSldViewPr snapToGrid="0" snapToObjects="1">
      <p:cViewPr varScale="1">
        <p:scale>
          <a:sx n="114" d="100"/>
          <a:sy n="114" d="100"/>
        </p:scale>
        <p:origin x="126" y="864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3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2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emf"/><Relationship Id="rId3" Type="http://schemas.openxmlformats.org/officeDocument/2006/relationships/image" Target="../media/image2.emf"/><Relationship Id="rId7" Type="http://schemas.openxmlformats.org/officeDocument/2006/relationships/image" Target="../media/image6.emf"/><Relationship Id="rId12" Type="http://schemas.openxmlformats.org/officeDocument/2006/relationships/image" Target="../media/image11.svg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emf"/><Relationship Id="rId11" Type="http://schemas.openxmlformats.org/officeDocument/2006/relationships/image" Target="../media/image10.png"/><Relationship Id="rId5" Type="http://schemas.openxmlformats.org/officeDocument/2006/relationships/image" Target="../media/image4.emf"/><Relationship Id="rId10" Type="http://schemas.openxmlformats.org/officeDocument/2006/relationships/image" Target="../media/image9.png"/><Relationship Id="rId4" Type="http://schemas.openxmlformats.org/officeDocument/2006/relationships/image" Target="../media/image3.emf"/><Relationship Id="rId9" Type="http://schemas.openxmlformats.org/officeDocument/2006/relationships/image" Target="../media/image8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2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id="{E03D8AEF-64A0-11C5-1402-D7D863394E92}"/>
              </a:ext>
            </a:extLst>
          </p:cNvPr>
          <p:cNvSpPr/>
          <p:nvPr userDrawn="1"/>
        </p:nvSpPr>
        <p:spPr>
          <a:xfrm>
            <a:off x="421482" y="580177"/>
            <a:ext cx="8301037" cy="4296624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21" name="그림 20">
            <a:extLst>
              <a:ext uri="{FF2B5EF4-FFF2-40B4-BE49-F238E27FC236}">
                <a16:creationId xmlns:a16="http://schemas.microsoft.com/office/drawing/2014/main" id="{525EDAB0-05B8-34AE-AC0F-84ABDA6D380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774993" y="304963"/>
            <a:ext cx="3594015" cy="614362"/>
          </a:xfrm>
          <a:prstGeom prst="rect">
            <a:avLst/>
          </a:prstGeom>
        </p:spPr>
      </p:pic>
      <p:pic>
        <p:nvPicPr>
          <p:cNvPr id="42" name="그림 41">
            <a:extLst>
              <a:ext uri="{FF2B5EF4-FFF2-40B4-BE49-F238E27FC236}">
                <a16:creationId xmlns:a16="http://schemas.microsoft.com/office/drawing/2014/main" id="{9CF7F815-8C15-3AB8-211C-7C26C074D90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204549" y="829014"/>
            <a:ext cx="180622" cy="180622"/>
          </a:xfrm>
          <a:prstGeom prst="rect">
            <a:avLst/>
          </a:prstGeom>
        </p:spPr>
      </p:pic>
      <p:pic>
        <p:nvPicPr>
          <p:cNvPr id="44" name="그림 43">
            <a:extLst>
              <a:ext uri="{FF2B5EF4-FFF2-40B4-BE49-F238E27FC236}">
                <a16:creationId xmlns:a16="http://schemas.microsoft.com/office/drawing/2014/main" id="{4BE31281-F784-847F-EAF4-AC861EC3F8C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008422" y="2338939"/>
            <a:ext cx="180622" cy="180622"/>
          </a:xfrm>
          <a:prstGeom prst="rect">
            <a:avLst/>
          </a:prstGeom>
        </p:spPr>
      </p:pic>
      <p:pic>
        <p:nvPicPr>
          <p:cNvPr id="46" name="그림 45">
            <a:extLst>
              <a:ext uri="{FF2B5EF4-FFF2-40B4-BE49-F238E27FC236}">
                <a16:creationId xmlns:a16="http://schemas.microsoft.com/office/drawing/2014/main" id="{4DE229AF-A92D-D943-CEA8-8174F69262FA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981648" y="3061551"/>
            <a:ext cx="146756" cy="146756"/>
          </a:xfrm>
          <a:prstGeom prst="rect">
            <a:avLst/>
          </a:prstGeom>
        </p:spPr>
      </p:pic>
      <p:pic>
        <p:nvPicPr>
          <p:cNvPr id="48" name="그림 47">
            <a:extLst>
              <a:ext uri="{FF2B5EF4-FFF2-40B4-BE49-F238E27FC236}">
                <a16:creationId xmlns:a16="http://schemas.microsoft.com/office/drawing/2014/main" id="{2CF587B3-F4A6-A2BF-E04D-94E26326DB46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1489828" y="2788255"/>
            <a:ext cx="203200" cy="214489"/>
          </a:xfrm>
          <a:prstGeom prst="rect">
            <a:avLst/>
          </a:prstGeom>
        </p:spPr>
      </p:pic>
      <p:pic>
        <p:nvPicPr>
          <p:cNvPr id="50" name="그림 49">
            <a:extLst>
              <a:ext uri="{FF2B5EF4-FFF2-40B4-BE49-F238E27FC236}">
                <a16:creationId xmlns:a16="http://schemas.microsoft.com/office/drawing/2014/main" id="{E3589710-6F46-F08F-8548-734107B62450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7840757" y="2714877"/>
            <a:ext cx="146756" cy="146756"/>
          </a:xfrm>
          <a:prstGeom prst="rect">
            <a:avLst/>
          </a:prstGeom>
        </p:spPr>
      </p:pic>
      <p:pic>
        <p:nvPicPr>
          <p:cNvPr id="52" name="그림 51">
            <a:extLst>
              <a:ext uri="{FF2B5EF4-FFF2-40B4-BE49-F238E27FC236}">
                <a16:creationId xmlns:a16="http://schemas.microsoft.com/office/drawing/2014/main" id="{2D4ED1C9-FEF9-5CE9-ADD2-5B45B6E6AFFE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7197689" y="2895499"/>
            <a:ext cx="135467" cy="135467"/>
          </a:xfrm>
          <a:prstGeom prst="rect">
            <a:avLst/>
          </a:prstGeom>
        </p:spPr>
      </p:pic>
      <p:pic>
        <p:nvPicPr>
          <p:cNvPr id="16" name="그림 15">
            <a:extLst>
              <a:ext uri="{FF2B5EF4-FFF2-40B4-BE49-F238E27FC236}">
                <a16:creationId xmlns:a16="http://schemas.microsoft.com/office/drawing/2014/main" id="{0E20DB3D-2426-37ED-7FD2-1DC6D168CBE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759130" y="1186414"/>
            <a:ext cx="180622" cy="180622"/>
          </a:xfrm>
          <a:prstGeom prst="rect">
            <a:avLst/>
          </a:prstGeom>
        </p:spPr>
      </p:pic>
      <p:pic>
        <p:nvPicPr>
          <p:cNvPr id="20" name="그림 19">
            <a:extLst>
              <a:ext uri="{FF2B5EF4-FFF2-40B4-BE49-F238E27FC236}">
                <a16:creationId xmlns:a16="http://schemas.microsoft.com/office/drawing/2014/main" id="{16F3E77D-D1B5-80F9-C503-07C1D02FF1BA}"/>
              </a:ext>
            </a:extLst>
          </p:cNvPr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295987" y="1011170"/>
            <a:ext cx="1877572" cy="1560579"/>
          </a:xfrm>
          <a:prstGeom prst="rect">
            <a:avLst/>
          </a:prstGeom>
        </p:spPr>
      </p:pic>
      <p:pic>
        <p:nvPicPr>
          <p:cNvPr id="23" name="그림 22">
            <a:extLst>
              <a:ext uri="{FF2B5EF4-FFF2-40B4-BE49-F238E27FC236}">
                <a16:creationId xmlns:a16="http://schemas.microsoft.com/office/drawing/2014/main" id="{F8D84231-2C90-C942-C76D-A2577BCF88F6}"/>
              </a:ext>
            </a:extLst>
          </p:cNvPr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7212898" y="3139437"/>
            <a:ext cx="1898908" cy="1737364"/>
          </a:xfrm>
          <a:prstGeom prst="rect">
            <a:avLst/>
          </a:prstGeom>
        </p:spPr>
      </p:pic>
      <p:pic>
        <p:nvPicPr>
          <p:cNvPr id="2" name="그래픽 1">
            <a:extLst>
              <a:ext uri="{FF2B5EF4-FFF2-40B4-BE49-F238E27FC236}">
                <a16:creationId xmlns:a16="http://schemas.microsoft.com/office/drawing/2014/main" id="{AC1523EB-2C2F-8A7A-330E-21E0FA841920}"/>
              </a:ext>
            </a:extLst>
          </p:cNvPr>
          <p:cNvPicPr>
            <a:picLocks noChangeAspect="1"/>
          </p:cNvPicPr>
          <p:nvPr userDrawn="1"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3882390" y="4335784"/>
            <a:ext cx="161925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19346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641DAC-7459-C844-B138-C8565CF92F31}" type="datetimeFigureOut">
              <a:rPr kumimoji="1" lang="ko-KR" altLang="en-US" smtClean="0"/>
              <a:t>2025-04-29</a:t>
            </a:fld>
            <a:endParaRPr kumimoji="1"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4F46A4-2818-0441-A3DC-1279C10672F0}" type="slidenum">
              <a:rPr kumimoji="1" lang="ko-KR" altLang="en-US" smtClean="0"/>
              <a:t>‹#›</a:t>
            </a:fld>
            <a:endParaRPr kumimoji="1" lang="ko-KR" altLang="en-US"/>
          </a:p>
        </p:txBody>
      </p:sp>
    </p:spTree>
    <p:extLst>
      <p:ext uri="{BB962C8B-B14F-4D97-AF65-F5344CB8AC3E}">
        <p14:creationId xmlns:p14="http://schemas.microsoft.com/office/powerpoint/2010/main" val="17896530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641DAC-7459-C844-B138-C8565CF92F31}" type="datetimeFigureOut">
              <a:rPr kumimoji="1" lang="ko-KR" altLang="en-US" smtClean="0"/>
              <a:t>2025-04-29</a:t>
            </a:fld>
            <a:endParaRPr kumimoji="1"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4F46A4-2818-0441-A3DC-1279C10672F0}" type="slidenum">
              <a:rPr kumimoji="1" lang="ko-KR" altLang="en-US" smtClean="0"/>
              <a:t>‹#›</a:t>
            </a:fld>
            <a:endParaRPr kumimoji="1" lang="ko-KR" altLang="en-US"/>
          </a:p>
        </p:txBody>
      </p:sp>
    </p:spTree>
    <p:extLst>
      <p:ext uri="{BB962C8B-B14F-4D97-AF65-F5344CB8AC3E}">
        <p14:creationId xmlns:p14="http://schemas.microsoft.com/office/powerpoint/2010/main" val="185128719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641DAC-7459-C844-B138-C8565CF92F31}" type="datetimeFigureOut">
              <a:rPr kumimoji="1" lang="ko-KR" altLang="en-US" smtClean="0"/>
              <a:t>2025-04-29</a:t>
            </a:fld>
            <a:endParaRPr kumimoji="1"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4F46A4-2818-0441-A3DC-1279C10672F0}" type="slidenum">
              <a:rPr kumimoji="1" lang="ko-KR" altLang="en-US" smtClean="0"/>
              <a:t>‹#›</a:t>
            </a:fld>
            <a:endParaRPr kumimoji="1" lang="ko-KR" altLang="en-US"/>
          </a:p>
        </p:txBody>
      </p:sp>
    </p:spTree>
    <p:extLst>
      <p:ext uri="{BB962C8B-B14F-4D97-AF65-F5344CB8AC3E}">
        <p14:creationId xmlns:p14="http://schemas.microsoft.com/office/powerpoint/2010/main" val="187365579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641DAC-7459-C844-B138-C8565CF92F31}" type="datetimeFigureOut">
              <a:rPr kumimoji="1" lang="ko-KR" altLang="en-US" smtClean="0"/>
              <a:t>2025-04-29</a:t>
            </a:fld>
            <a:endParaRPr kumimoji="1"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4F46A4-2818-0441-A3DC-1279C10672F0}" type="slidenum">
              <a:rPr kumimoji="1" lang="ko-KR" altLang="en-US" smtClean="0"/>
              <a:t>‹#›</a:t>
            </a:fld>
            <a:endParaRPr kumimoji="1" lang="ko-KR" altLang="en-US"/>
          </a:p>
        </p:txBody>
      </p:sp>
    </p:spTree>
    <p:extLst>
      <p:ext uri="{BB962C8B-B14F-4D97-AF65-F5344CB8AC3E}">
        <p14:creationId xmlns:p14="http://schemas.microsoft.com/office/powerpoint/2010/main" val="100943940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641DAC-7459-C844-B138-C8565CF92F31}" type="datetimeFigureOut">
              <a:rPr kumimoji="1" lang="ko-KR" altLang="en-US" smtClean="0"/>
              <a:t>2025-04-29</a:t>
            </a:fld>
            <a:endParaRPr kumimoji="1"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4F46A4-2818-0441-A3DC-1279C10672F0}" type="slidenum">
              <a:rPr kumimoji="1" lang="ko-KR" altLang="en-US" smtClean="0"/>
              <a:t>‹#›</a:t>
            </a:fld>
            <a:endParaRPr kumimoji="1" lang="ko-KR" altLang="en-US"/>
          </a:p>
        </p:txBody>
      </p:sp>
    </p:spTree>
    <p:extLst>
      <p:ext uri="{BB962C8B-B14F-4D97-AF65-F5344CB8AC3E}">
        <p14:creationId xmlns:p14="http://schemas.microsoft.com/office/powerpoint/2010/main" val="26165289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id="{907B22F8-30C6-54C1-CDAF-9AF6B98E57F3}"/>
              </a:ext>
            </a:extLst>
          </p:cNvPr>
          <p:cNvSpPr/>
          <p:nvPr userDrawn="1"/>
        </p:nvSpPr>
        <p:spPr>
          <a:xfrm>
            <a:off x="421482" y="580177"/>
            <a:ext cx="8301037" cy="4296624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20479EA8-4C75-B55E-126E-741FCD1CADE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774993" y="304963"/>
            <a:ext cx="3594015" cy="614362"/>
          </a:xfrm>
          <a:prstGeom prst="rect">
            <a:avLst/>
          </a:prstGeom>
        </p:spPr>
      </p:pic>
      <p:pic>
        <p:nvPicPr>
          <p:cNvPr id="11" name="그림 10">
            <a:extLst>
              <a:ext uri="{FF2B5EF4-FFF2-40B4-BE49-F238E27FC236}">
                <a16:creationId xmlns:a16="http://schemas.microsoft.com/office/drawing/2014/main" id="{1D291492-CF65-BE8C-6C5E-2F92CA33DB5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35566" y="1200682"/>
            <a:ext cx="851958" cy="1095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15284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제목 및 내용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id="{907B22F8-30C6-54C1-CDAF-9AF6B98E57F3}"/>
              </a:ext>
            </a:extLst>
          </p:cNvPr>
          <p:cNvSpPr/>
          <p:nvPr userDrawn="1"/>
        </p:nvSpPr>
        <p:spPr>
          <a:xfrm>
            <a:off x="421482" y="580177"/>
            <a:ext cx="8301037" cy="4296624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20479EA8-4C75-B55E-126E-741FCD1CADE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774993" y="304963"/>
            <a:ext cx="3594015" cy="614362"/>
          </a:xfrm>
          <a:prstGeom prst="rect">
            <a:avLst/>
          </a:prstGeom>
        </p:spPr>
      </p:pic>
      <p:pic>
        <p:nvPicPr>
          <p:cNvPr id="13" name="그림 12">
            <a:extLst>
              <a:ext uri="{FF2B5EF4-FFF2-40B4-BE49-F238E27FC236}">
                <a16:creationId xmlns:a16="http://schemas.microsoft.com/office/drawing/2014/main" id="{7FA068AC-3329-5B2A-EC28-3466EDBEF8B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b="45126"/>
          <a:stretch/>
        </p:blipFill>
        <p:spPr>
          <a:xfrm flipH="1">
            <a:off x="6519333" y="3011532"/>
            <a:ext cx="2446864" cy="2131967"/>
          </a:xfrm>
          <a:prstGeom prst="rect">
            <a:avLst/>
          </a:prstGeom>
        </p:spPr>
      </p:pic>
      <p:pic>
        <p:nvPicPr>
          <p:cNvPr id="2" name="그림 1">
            <a:extLst>
              <a:ext uri="{FF2B5EF4-FFF2-40B4-BE49-F238E27FC236}">
                <a16:creationId xmlns:a16="http://schemas.microsoft.com/office/drawing/2014/main" id="{D4B9E357-B4E9-6646-E302-10CBCBCBE402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35566" y="1200682"/>
            <a:ext cx="851958" cy="1095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85086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제목 및 내용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id="{907B22F8-30C6-54C1-CDAF-9AF6B98E57F3}"/>
              </a:ext>
            </a:extLst>
          </p:cNvPr>
          <p:cNvSpPr/>
          <p:nvPr userDrawn="1"/>
        </p:nvSpPr>
        <p:spPr>
          <a:xfrm>
            <a:off x="421482" y="580177"/>
            <a:ext cx="8301037" cy="4296624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20479EA8-4C75-B55E-126E-741FCD1CADE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774993" y="304963"/>
            <a:ext cx="3594015" cy="614362"/>
          </a:xfrm>
          <a:prstGeom prst="rect">
            <a:avLst/>
          </a:prstGeom>
        </p:spPr>
      </p:pic>
      <p:pic>
        <p:nvPicPr>
          <p:cNvPr id="13" name="그림 12">
            <a:extLst>
              <a:ext uri="{FF2B5EF4-FFF2-40B4-BE49-F238E27FC236}">
                <a16:creationId xmlns:a16="http://schemas.microsoft.com/office/drawing/2014/main" id="{7FA068AC-3329-5B2A-EC28-3466EDBEF8B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b="45126"/>
          <a:stretch/>
        </p:blipFill>
        <p:spPr>
          <a:xfrm flipH="1">
            <a:off x="6519333" y="3011532"/>
            <a:ext cx="2446864" cy="21319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91005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 및 내용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id="{907B22F8-30C6-54C1-CDAF-9AF6B98E57F3}"/>
              </a:ext>
            </a:extLst>
          </p:cNvPr>
          <p:cNvSpPr/>
          <p:nvPr userDrawn="1"/>
        </p:nvSpPr>
        <p:spPr>
          <a:xfrm>
            <a:off x="421482" y="580177"/>
            <a:ext cx="8301037" cy="4296624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20479EA8-4C75-B55E-126E-741FCD1CADE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774993" y="304963"/>
            <a:ext cx="3594015" cy="614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07255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641DAC-7459-C844-B138-C8565CF92F31}" type="datetimeFigureOut">
              <a:rPr kumimoji="1" lang="ko-KR" altLang="en-US" smtClean="0"/>
              <a:t>2025-04-29</a:t>
            </a:fld>
            <a:endParaRPr kumimoji="1"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4F46A4-2818-0441-A3DC-1279C10672F0}" type="slidenum">
              <a:rPr kumimoji="1" lang="ko-KR" altLang="en-US" smtClean="0"/>
              <a:t>‹#›</a:t>
            </a:fld>
            <a:endParaRPr kumimoji="1" lang="ko-KR" altLang="en-US"/>
          </a:p>
        </p:txBody>
      </p:sp>
    </p:spTree>
    <p:extLst>
      <p:ext uri="{BB962C8B-B14F-4D97-AF65-F5344CB8AC3E}">
        <p14:creationId xmlns:p14="http://schemas.microsoft.com/office/powerpoint/2010/main" val="121283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641DAC-7459-C844-B138-C8565CF92F31}" type="datetimeFigureOut">
              <a:rPr kumimoji="1" lang="ko-KR" altLang="en-US" smtClean="0"/>
              <a:t>2025-04-29</a:t>
            </a:fld>
            <a:endParaRPr kumimoji="1"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4F46A4-2818-0441-A3DC-1279C10672F0}" type="slidenum">
              <a:rPr kumimoji="1" lang="ko-KR" altLang="en-US" smtClean="0"/>
              <a:t>‹#›</a:t>
            </a:fld>
            <a:endParaRPr kumimoji="1" lang="ko-KR" altLang="en-US"/>
          </a:p>
        </p:txBody>
      </p:sp>
    </p:spTree>
    <p:extLst>
      <p:ext uri="{BB962C8B-B14F-4D97-AF65-F5344CB8AC3E}">
        <p14:creationId xmlns:p14="http://schemas.microsoft.com/office/powerpoint/2010/main" val="31339866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641DAC-7459-C844-B138-C8565CF92F31}" type="datetimeFigureOut">
              <a:rPr kumimoji="1" lang="ko-KR" altLang="en-US" smtClean="0"/>
              <a:t>2025-04-29</a:t>
            </a:fld>
            <a:endParaRPr kumimoji="1"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4F46A4-2818-0441-A3DC-1279C10672F0}" type="slidenum">
              <a:rPr kumimoji="1" lang="ko-KR" altLang="en-US" smtClean="0"/>
              <a:t>‹#›</a:t>
            </a:fld>
            <a:endParaRPr kumimoji="1" lang="ko-KR" altLang="en-US"/>
          </a:p>
        </p:txBody>
      </p:sp>
    </p:spTree>
    <p:extLst>
      <p:ext uri="{BB962C8B-B14F-4D97-AF65-F5344CB8AC3E}">
        <p14:creationId xmlns:p14="http://schemas.microsoft.com/office/powerpoint/2010/main" val="38897418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641DAC-7459-C844-B138-C8565CF92F31}" type="datetimeFigureOut">
              <a:rPr kumimoji="1" lang="ko-KR" altLang="en-US" smtClean="0"/>
              <a:t>2025-04-29</a:t>
            </a:fld>
            <a:endParaRPr kumimoji="1"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4F46A4-2818-0441-A3DC-1279C10672F0}" type="slidenum">
              <a:rPr kumimoji="1" lang="ko-KR" altLang="en-US" smtClean="0"/>
              <a:t>‹#›</a:t>
            </a:fld>
            <a:endParaRPr kumimoji="1" lang="ko-KR" altLang="en-US"/>
          </a:p>
        </p:txBody>
      </p:sp>
    </p:spTree>
    <p:extLst>
      <p:ext uri="{BB962C8B-B14F-4D97-AF65-F5344CB8AC3E}">
        <p14:creationId xmlns:p14="http://schemas.microsoft.com/office/powerpoint/2010/main" val="17875736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641DAC-7459-C844-B138-C8565CF92F31}" type="datetimeFigureOut">
              <a:rPr kumimoji="1" lang="ko-KR" altLang="en-US" smtClean="0"/>
              <a:t>2025-04-29</a:t>
            </a:fld>
            <a:endParaRPr kumimoji="1"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4F46A4-2818-0441-A3DC-1279C10672F0}" type="slidenum">
              <a:rPr kumimoji="1" lang="ko-KR" altLang="en-US" smtClean="0"/>
              <a:t>‹#›</a:t>
            </a:fld>
            <a:endParaRPr kumimoji="1" lang="ko-KR" altLang="en-US"/>
          </a:p>
        </p:txBody>
      </p:sp>
    </p:spTree>
    <p:extLst>
      <p:ext uri="{BB962C8B-B14F-4D97-AF65-F5344CB8AC3E}">
        <p14:creationId xmlns:p14="http://schemas.microsoft.com/office/powerpoint/2010/main" val="39053037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73" r:id="rId3"/>
    <p:sldLayoutId id="2147483674" r:id="rId4"/>
    <p:sldLayoutId id="2147483672" r:id="rId5"/>
    <p:sldLayoutId id="2147483663" r:id="rId6"/>
    <p:sldLayoutId id="2147483664" r:id="rId7"/>
    <p:sldLayoutId id="2147483665" r:id="rId8"/>
    <p:sldLayoutId id="2147483666" r:id="rId9"/>
    <p:sldLayoutId id="2147483667" r:id="rId10"/>
    <p:sldLayoutId id="2147483668" r:id="rId11"/>
    <p:sldLayoutId id="2147483669" r:id="rId12"/>
    <p:sldLayoutId id="2147483670" r:id="rId13"/>
    <p:sldLayoutId id="2147483671" r:id="rId14"/>
  </p:sldLayoutIdLst>
  <p:txStyles>
    <p:titleStyle>
      <a:lvl1pPr algn="l" defTabSz="685800" rtl="0" eaLnBrk="1" latinLnBrk="1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1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emf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9.emf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E500F60A-A6AC-61E1-F877-D5576DDE6FD0}"/>
              </a:ext>
            </a:extLst>
          </p:cNvPr>
          <p:cNvSpPr txBox="1"/>
          <p:nvPr/>
        </p:nvSpPr>
        <p:spPr>
          <a:xfrm>
            <a:off x="2540037" y="2327387"/>
            <a:ext cx="4063934" cy="16658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ko-KR" altLang="en-US" sz="5000" spc="-150" dirty="0">
                <a:solidFill>
                  <a:srgbClr val="EF8062"/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항생제</a:t>
            </a:r>
            <a:r>
              <a:rPr lang="ko-KR" altLang="en-US" sz="5000" spc="-150" dirty="0"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는</a:t>
            </a:r>
            <a:endParaRPr lang="en-US" altLang="ko-KR" sz="5000" spc="-150" dirty="0">
              <a:latin typeface="여기어때 잘난체" panose="020B0600000101010101" pitchFamily="50" charset="-127"/>
              <a:ea typeface="여기어때 잘난체" panose="020B0600000101010101" pitchFamily="50" charset="-127"/>
            </a:endParaRPr>
          </a:p>
          <a:p>
            <a:pPr algn="ctr">
              <a:lnSpc>
                <a:spcPct val="110000"/>
              </a:lnSpc>
            </a:pPr>
            <a:r>
              <a:rPr lang="ko-KR" altLang="en-US" sz="5000" spc="-150" dirty="0"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만병통치약</a:t>
            </a:r>
            <a:r>
              <a:rPr lang="en-US" altLang="ko-KR" sz="5000" spc="-150" dirty="0"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??</a:t>
            </a:r>
            <a:endParaRPr lang="ko-KR" altLang="en-US" sz="5000" spc="-150" dirty="0">
              <a:latin typeface="여기어때 잘난체" panose="020B0600000101010101" pitchFamily="50" charset="-127"/>
              <a:ea typeface="여기어때 잘난체" panose="020B0600000101010101" pitchFamily="50" charset="-127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A458408-EF52-2625-4362-451EF972DB40}"/>
              </a:ext>
            </a:extLst>
          </p:cNvPr>
          <p:cNvSpPr txBox="1"/>
          <p:nvPr/>
        </p:nvSpPr>
        <p:spPr>
          <a:xfrm>
            <a:off x="3149608" y="1621757"/>
            <a:ext cx="2844792" cy="493395"/>
          </a:xfrm>
          <a:prstGeom prst="roundRect">
            <a:avLst>
              <a:gd name="adj" fmla="val 22634"/>
            </a:avLst>
          </a:prstGeom>
          <a:solidFill>
            <a:srgbClr val="EF8062"/>
          </a:solidFill>
        </p:spPr>
        <p:txBody>
          <a:bodyPr wrap="square" rtlCol="0">
            <a:spAutoFit/>
          </a:bodyPr>
          <a:lstStyle/>
          <a:p>
            <a:pPr algn="ctr"/>
            <a:r>
              <a:rPr lang="ko-KR" altLang="en-US" sz="2200" b="1" spc="-150" dirty="0">
                <a:solidFill>
                  <a:schemeClr val="bg1"/>
                </a:solidFill>
                <a:latin typeface="+mj-lt"/>
                <a:ea typeface="맑은 고딕" panose="020B0503020000020004" pitchFamily="50" charset="-127"/>
              </a:rPr>
              <a:t>초등학교</a:t>
            </a:r>
            <a:r>
              <a:rPr lang="en-US" altLang="ko-KR" sz="2200" b="1" spc="-150" dirty="0">
                <a:solidFill>
                  <a:schemeClr val="bg1"/>
                </a:solidFill>
                <a:latin typeface="+mj-lt"/>
                <a:ea typeface="맑은 고딕" panose="020B0503020000020004" pitchFamily="50" charset="-127"/>
              </a:rPr>
              <a:t>-</a:t>
            </a:r>
            <a:r>
              <a:rPr lang="ko-KR" altLang="en-US" sz="2200" b="1" spc="-150" dirty="0">
                <a:solidFill>
                  <a:schemeClr val="bg1"/>
                </a:solidFill>
                <a:latin typeface="+mj-lt"/>
                <a:ea typeface="맑은 고딕" panose="020B0503020000020004" pitchFamily="50" charset="-127"/>
              </a:rPr>
              <a:t>저학년</a:t>
            </a:r>
          </a:p>
        </p:txBody>
      </p:sp>
    </p:spTree>
    <p:extLst>
      <p:ext uri="{BB962C8B-B14F-4D97-AF65-F5344CB8AC3E}">
        <p14:creationId xmlns:p14="http://schemas.microsoft.com/office/powerpoint/2010/main" val="297318382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3FD681-FD9F-9BBE-E48E-212CE99581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C0505DC-30DE-4490-DC8E-760A3ADA4097}"/>
              </a:ext>
            </a:extLst>
          </p:cNvPr>
          <p:cNvSpPr txBox="1"/>
          <p:nvPr/>
        </p:nvSpPr>
        <p:spPr>
          <a:xfrm>
            <a:off x="790575" y="1307026"/>
            <a:ext cx="75628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3600" dirty="0"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활동 </a:t>
            </a:r>
            <a:r>
              <a:rPr lang="en-US" altLang="ko-KR" sz="3600" dirty="0"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1</a:t>
            </a:r>
            <a:endParaRPr lang="ko-KR" altLang="en-US" sz="3600" dirty="0">
              <a:latin typeface="여기어때 잘난체" panose="020B0600000101010101" pitchFamily="50" charset="-127"/>
              <a:ea typeface="여기어때 잘난체" panose="020B0600000101010101" pitchFamily="50" charset="-127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15A5A77-07A6-D174-FF9F-0BDE79EB5D3B}"/>
              </a:ext>
            </a:extLst>
          </p:cNvPr>
          <p:cNvSpPr txBox="1"/>
          <p:nvPr/>
        </p:nvSpPr>
        <p:spPr>
          <a:xfrm>
            <a:off x="790575" y="2448000"/>
            <a:ext cx="7562850" cy="1123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0000"/>
              </a:lnSpc>
              <a:spcAft>
                <a:spcPts val="1200"/>
              </a:spcAft>
            </a:pPr>
            <a:r>
              <a:rPr lang="ko-KR" altLang="en-US" sz="2800" b="1" spc="-150" dirty="0">
                <a:solidFill>
                  <a:schemeClr val="accent6">
                    <a:lumMod val="75000"/>
                  </a:schemeClr>
                </a:solidFill>
                <a:latin typeface="+mj-ea"/>
                <a:ea typeface="+mj-ea"/>
              </a:rPr>
              <a:t>항생제가 필요한 상황을 알아봅시다</a:t>
            </a:r>
            <a:r>
              <a:rPr lang="en-US" altLang="ko-KR" sz="2800" b="1" spc="-150" dirty="0">
                <a:solidFill>
                  <a:schemeClr val="accent6">
                    <a:lumMod val="75000"/>
                  </a:schemeClr>
                </a:solidFill>
                <a:latin typeface="+mj-ea"/>
                <a:ea typeface="+mj-ea"/>
              </a:rPr>
              <a:t>.</a:t>
            </a:r>
          </a:p>
          <a:p>
            <a:pPr algn="ctr">
              <a:lnSpc>
                <a:spcPct val="110000"/>
              </a:lnSpc>
              <a:spcAft>
                <a:spcPts val="1200"/>
              </a:spcAft>
            </a:pPr>
            <a:r>
              <a:rPr lang="ko-KR" altLang="en-US" sz="2600" b="1" spc="-300" dirty="0">
                <a:solidFill>
                  <a:schemeClr val="accent6">
                    <a:lumMod val="75000"/>
                  </a:schemeClr>
                </a:solidFill>
                <a:latin typeface="+mj-ea"/>
                <a:ea typeface="+mj-ea"/>
              </a:rPr>
              <a:t>항생제가 필요한 곳은 어디일까요</a:t>
            </a:r>
            <a:r>
              <a:rPr lang="en-US" altLang="ko-KR" sz="2600" b="1" spc="-300" dirty="0">
                <a:solidFill>
                  <a:schemeClr val="accent6">
                    <a:lumMod val="75000"/>
                  </a:schemeClr>
                </a:solidFill>
                <a:latin typeface="+mj-ea"/>
                <a:ea typeface="+mj-ea"/>
              </a:rPr>
              <a:t>?</a:t>
            </a:r>
            <a:endParaRPr lang="ko-KR" altLang="en-US" sz="2600" b="1" spc="-300" dirty="0">
              <a:solidFill>
                <a:schemeClr val="accent6">
                  <a:lumMod val="75000"/>
                </a:schemeClr>
              </a:solidFill>
              <a:latin typeface="+mj-ea"/>
              <a:ea typeface="+mj-ea"/>
            </a:endParaRPr>
          </a:p>
        </p:txBody>
      </p:sp>
      <p:cxnSp>
        <p:nvCxnSpPr>
          <p:cNvPr id="6" name="직선 연결선 5">
            <a:extLst>
              <a:ext uri="{FF2B5EF4-FFF2-40B4-BE49-F238E27FC236}">
                <a16:creationId xmlns:a16="http://schemas.microsoft.com/office/drawing/2014/main" id="{2BEB8DB2-071F-4770-0A19-160D7BE1C9BC}"/>
              </a:ext>
            </a:extLst>
          </p:cNvPr>
          <p:cNvCxnSpPr>
            <a:cxnSpLocks/>
          </p:cNvCxnSpPr>
          <p:nvPr/>
        </p:nvCxnSpPr>
        <p:spPr>
          <a:xfrm>
            <a:off x="1871133" y="2040467"/>
            <a:ext cx="6265334" cy="0"/>
          </a:xfrm>
          <a:prstGeom prst="line">
            <a:avLst/>
          </a:prstGeom>
          <a:ln w="28575">
            <a:solidFill>
              <a:srgbClr val="EF8062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7078017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DCEB66-5239-D834-0E2D-5E5105478B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그룹 9">
            <a:extLst>
              <a:ext uri="{FF2B5EF4-FFF2-40B4-BE49-F238E27FC236}">
                <a16:creationId xmlns:a16="http://schemas.microsoft.com/office/drawing/2014/main" id="{85EBCA5C-796F-D079-73E4-D19E9A7174FD}"/>
              </a:ext>
            </a:extLst>
          </p:cNvPr>
          <p:cNvGrpSpPr/>
          <p:nvPr/>
        </p:nvGrpSpPr>
        <p:grpSpPr>
          <a:xfrm>
            <a:off x="1769654" y="934748"/>
            <a:ext cx="5604693" cy="483986"/>
            <a:chOff x="790575" y="1307026"/>
            <a:chExt cx="5604693" cy="483986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EF9B1891-5848-2B15-2617-D34949566838}"/>
                </a:ext>
              </a:extLst>
            </p:cNvPr>
            <p:cNvSpPr txBox="1"/>
            <p:nvPr/>
          </p:nvSpPr>
          <p:spPr>
            <a:xfrm>
              <a:off x="790575" y="1307026"/>
              <a:ext cx="130551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400" dirty="0">
                  <a:latin typeface="여기어때 잘난체" panose="020B0600000101010101" pitchFamily="50" charset="-127"/>
                  <a:ea typeface="여기어때 잘난체" panose="020B0600000101010101" pitchFamily="50" charset="-127"/>
                </a:rPr>
                <a:t>[</a:t>
              </a:r>
              <a:r>
                <a:rPr lang="ko-KR" altLang="en-US" sz="2400" dirty="0">
                  <a:latin typeface="여기어때 잘난체" panose="020B0600000101010101" pitchFamily="50" charset="-127"/>
                  <a:ea typeface="여기어때 잘난체" panose="020B0600000101010101" pitchFamily="50" charset="-127"/>
                </a:rPr>
                <a:t>활동 </a:t>
              </a:r>
              <a:r>
                <a:rPr lang="en-US" altLang="ko-KR" sz="2400" dirty="0">
                  <a:latin typeface="여기어때 잘난체" panose="020B0600000101010101" pitchFamily="50" charset="-127"/>
                  <a:ea typeface="여기어때 잘난체" panose="020B0600000101010101" pitchFamily="50" charset="-127"/>
                </a:rPr>
                <a:t>1]</a:t>
              </a:r>
              <a:endParaRPr lang="ko-KR" altLang="en-US" sz="2400" dirty="0">
                <a:latin typeface="여기어때 잘난체" panose="020B0600000101010101" pitchFamily="50" charset="-127"/>
                <a:ea typeface="여기어때 잘난체" panose="020B0600000101010101" pitchFamily="50" charset="-127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86C28C2F-23A1-80A3-83E5-9CFF8503DC8C}"/>
                </a:ext>
              </a:extLst>
            </p:cNvPr>
            <p:cNvSpPr txBox="1"/>
            <p:nvPr/>
          </p:nvSpPr>
          <p:spPr>
            <a:xfrm>
              <a:off x="2096087" y="1357880"/>
              <a:ext cx="4299181" cy="4331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10000"/>
                </a:lnSpc>
                <a:spcAft>
                  <a:spcPts val="1200"/>
                </a:spcAft>
              </a:pPr>
              <a:r>
                <a:rPr lang="ko-KR" altLang="en-US" sz="2200" b="1" spc="-150" dirty="0">
                  <a:solidFill>
                    <a:schemeClr val="accent6">
                      <a:lumMod val="75000"/>
                    </a:schemeClr>
                  </a:solidFill>
                  <a:latin typeface="+mj-ea"/>
                  <a:ea typeface="+mj-ea"/>
                </a:rPr>
                <a:t>항생제가 필요한 곳은 어디일까요</a:t>
              </a:r>
              <a:r>
                <a:rPr lang="en-US" altLang="ko-KR" sz="2200" b="1" spc="-150" dirty="0">
                  <a:solidFill>
                    <a:schemeClr val="accent6">
                      <a:lumMod val="75000"/>
                    </a:schemeClr>
                  </a:solidFill>
                  <a:latin typeface="+mj-ea"/>
                  <a:ea typeface="+mj-ea"/>
                </a:rPr>
                <a:t>?</a:t>
              </a:r>
              <a:endParaRPr lang="ko-KR" altLang="en-US" sz="2200" b="1" spc="-150" dirty="0">
                <a:solidFill>
                  <a:schemeClr val="accent6">
                    <a:lumMod val="75000"/>
                  </a:schemeClr>
                </a:solidFill>
                <a:latin typeface="+mj-ea"/>
                <a:ea typeface="+mj-ea"/>
              </a:endParaRPr>
            </a:p>
          </p:txBody>
        </p:sp>
      </p:grpSp>
      <p:pic>
        <p:nvPicPr>
          <p:cNvPr id="3" name="그림 2">
            <a:extLst>
              <a:ext uri="{FF2B5EF4-FFF2-40B4-BE49-F238E27FC236}">
                <a16:creationId xmlns:a16="http://schemas.microsoft.com/office/drawing/2014/main" id="{55E2E146-FF81-43AA-BB39-046C53D27E2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4397"/>
          <a:stretch/>
        </p:blipFill>
        <p:spPr>
          <a:xfrm>
            <a:off x="1528392" y="1418735"/>
            <a:ext cx="6087215" cy="34430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82285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3D33976-3346-2AE1-BCAE-A9E86070FA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F9AB4E0-FE6D-7D4D-CD78-724BC08D0F98}"/>
              </a:ext>
            </a:extLst>
          </p:cNvPr>
          <p:cNvSpPr txBox="1"/>
          <p:nvPr/>
        </p:nvSpPr>
        <p:spPr>
          <a:xfrm>
            <a:off x="790575" y="1307026"/>
            <a:ext cx="75628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3600" spc="-150" dirty="0"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항생제 내성 이해하기</a:t>
            </a:r>
          </a:p>
        </p:txBody>
      </p:sp>
      <p:cxnSp>
        <p:nvCxnSpPr>
          <p:cNvPr id="11" name="직선 연결선 10">
            <a:extLst>
              <a:ext uri="{FF2B5EF4-FFF2-40B4-BE49-F238E27FC236}">
                <a16:creationId xmlns:a16="http://schemas.microsoft.com/office/drawing/2014/main" id="{EC2D132C-7F86-8FD8-4142-FC5002F51448}"/>
              </a:ext>
            </a:extLst>
          </p:cNvPr>
          <p:cNvCxnSpPr>
            <a:cxnSpLocks/>
          </p:cNvCxnSpPr>
          <p:nvPr/>
        </p:nvCxnSpPr>
        <p:spPr>
          <a:xfrm>
            <a:off x="1871133" y="2040467"/>
            <a:ext cx="6265334" cy="0"/>
          </a:xfrm>
          <a:prstGeom prst="line">
            <a:avLst/>
          </a:prstGeom>
          <a:ln w="28575">
            <a:solidFill>
              <a:srgbClr val="EF8062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3F257F28-FD16-55FE-C51D-3F6E48510AC2}"/>
              </a:ext>
            </a:extLst>
          </p:cNvPr>
          <p:cNvSpPr txBox="1"/>
          <p:nvPr/>
        </p:nvSpPr>
        <p:spPr>
          <a:xfrm>
            <a:off x="790575" y="2448000"/>
            <a:ext cx="7562850" cy="2156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  <a:spcAft>
                <a:spcPts val="1200"/>
              </a:spcAft>
            </a:pPr>
            <a:r>
              <a:rPr lang="ko-KR" altLang="en-US" sz="2800" b="1" dirty="0">
                <a:solidFill>
                  <a:schemeClr val="accent6">
                    <a:lumMod val="75000"/>
                  </a:schemeClr>
                </a:solidFill>
                <a:latin typeface="+mj-ea"/>
                <a:ea typeface="+mj-ea"/>
              </a:rPr>
              <a:t>항생제</a:t>
            </a:r>
            <a:r>
              <a:rPr lang="en-US" altLang="ko-KR" sz="2800" b="1" dirty="0">
                <a:solidFill>
                  <a:schemeClr val="accent6">
                    <a:lumMod val="75000"/>
                  </a:schemeClr>
                </a:solidFill>
                <a:latin typeface="+mj-ea"/>
                <a:ea typeface="+mj-ea"/>
              </a:rPr>
              <a:t> </a:t>
            </a:r>
            <a:r>
              <a:rPr lang="ko-KR" altLang="en-US" sz="2800" b="1" dirty="0">
                <a:solidFill>
                  <a:schemeClr val="accent6">
                    <a:lumMod val="75000"/>
                  </a:schemeClr>
                </a:solidFill>
                <a:latin typeface="+mj-ea"/>
                <a:ea typeface="+mj-ea"/>
              </a:rPr>
              <a:t>내성은 무엇인가요</a:t>
            </a:r>
            <a:r>
              <a:rPr lang="en-US" altLang="ko-KR" sz="2800" b="1" dirty="0">
                <a:solidFill>
                  <a:schemeClr val="accent6">
                    <a:lumMod val="75000"/>
                  </a:schemeClr>
                </a:solidFill>
                <a:latin typeface="+mj-ea"/>
                <a:ea typeface="+mj-ea"/>
              </a:rPr>
              <a:t>?</a:t>
            </a:r>
          </a:p>
          <a:p>
            <a:pPr algn="ctr">
              <a:lnSpc>
                <a:spcPct val="120000"/>
              </a:lnSpc>
              <a:spcAft>
                <a:spcPts val="1200"/>
              </a:spcAft>
            </a:pPr>
            <a:r>
              <a:rPr lang="ko-KR" altLang="en-US" sz="2600" dirty="0">
                <a:latin typeface="+mj-ea"/>
                <a:ea typeface="+mj-ea"/>
              </a:rPr>
              <a:t>세균이 항생제와 싸워 살아남는 능력을 내성이라고 하고 그렇게 살아남은 세균을 항생제 내성균이라고 합니다</a:t>
            </a:r>
            <a:r>
              <a:rPr lang="en-US" altLang="ko-KR" sz="2600" dirty="0">
                <a:latin typeface="+mj-ea"/>
                <a:ea typeface="+mj-ea"/>
              </a:rPr>
              <a:t>. </a:t>
            </a:r>
            <a:endParaRPr lang="ko-KR" altLang="en-US" sz="26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95074720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AD8B7B8-91A1-2502-D864-DC1A37A939F9}"/>
              </a:ext>
            </a:extLst>
          </p:cNvPr>
          <p:cNvSpPr txBox="1"/>
          <p:nvPr/>
        </p:nvSpPr>
        <p:spPr>
          <a:xfrm>
            <a:off x="790575" y="1307026"/>
            <a:ext cx="75628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3600" spc="-150" dirty="0"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항생제 내성 이해하기</a:t>
            </a:r>
          </a:p>
        </p:txBody>
      </p:sp>
      <p:cxnSp>
        <p:nvCxnSpPr>
          <p:cNvPr id="3" name="직선 연결선 2">
            <a:extLst>
              <a:ext uri="{FF2B5EF4-FFF2-40B4-BE49-F238E27FC236}">
                <a16:creationId xmlns:a16="http://schemas.microsoft.com/office/drawing/2014/main" id="{E387A4C9-BD08-9DE1-1D7A-98445623909F}"/>
              </a:ext>
            </a:extLst>
          </p:cNvPr>
          <p:cNvCxnSpPr>
            <a:cxnSpLocks/>
          </p:cNvCxnSpPr>
          <p:nvPr/>
        </p:nvCxnSpPr>
        <p:spPr>
          <a:xfrm>
            <a:off x="1871133" y="2040467"/>
            <a:ext cx="6265334" cy="0"/>
          </a:xfrm>
          <a:prstGeom prst="line">
            <a:avLst/>
          </a:prstGeom>
          <a:ln w="28575">
            <a:solidFill>
              <a:srgbClr val="EF8062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>
            <a:extLst>
              <a:ext uri="{FF2B5EF4-FFF2-40B4-BE49-F238E27FC236}">
                <a16:creationId xmlns:a16="http://schemas.microsoft.com/office/drawing/2014/main" id="{F38FB343-8836-411A-DBC8-9E2F59BAE9F2}"/>
              </a:ext>
            </a:extLst>
          </p:cNvPr>
          <p:cNvSpPr txBox="1"/>
          <p:nvPr/>
        </p:nvSpPr>
        <p:spPr>
          <a:xfrm>
            <a:off x="1200150" y="2448000"/>
            <a:ext cx="6743700" cy="1485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  <a:spcAft>
                <a:spcPts val="1200"/>
              </a:spcAft>
            </a:pPr>
            <a:r>
              <a:rPr lang="ko-KR" altLang="en-US" sz="2600" dirty="0">
                <a:latin typeface="+mj-ea"/>
                <a:ea typeface="+mj-ea"/>
              </a:rPr>
              <a:t>항생제가 무분별하게 사용될 경우 항생제 내성균이 나타나기 때문에 항생제는 꼭 필요한 곳에만 사용되어야 합니다</a:t>
            </a:r>
            <a:r>
              <a:rPr lang="en-US" altLang="ko-KR" sz="2600" dirty="0">
                <a:latin typeface="+mj-ea"/>
                <a:ea typeface="+mj-ea"/>
              </a:rPr>
              <a:t>.</a:t>
            </a:r>
            <a:endParaRPr lang="ko-KR" altLang="en-US" sz="26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51291601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8EF455-7D91-00AA-36F9-BA7DB852C7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FDEA1F28-4FA8-8645-A24E-811F56F296E6}"/>
              </a:ext>
            </a:extLst>
          </p:cNvPr>
          <p:cNvSpPr txBox="1"/>
          <p:nvPr/>
        </p:nvSpPr>
        <p:spPr>
          <a:xfrm>
            <a:off x="790575" y="1260000"/>
            <a:ext cx="7562850" cy="5584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  <a:spcAft>
                <a:spcPts val="1200"/>
              </a:spcAft>
            </a:pPr>
            <a:r>
              <a:rPr lang="ko-KR" altLang="en-US" sz="2800" b="1" spc="-150" dirty="0">
                <a:solidFill>
                  <a:schemeClr val="accent6">
                    <a:lumMod val="75000"/>
                  </a:schemeClr>
                </a:solidFill>
                <a:latin typeface="+mj-ea"/>
                <a:ea typeface="+mj-ea"/>
              </a:rPr>
              <a:t>항생제</a:t>
            </a:r>
            <a:r>
              <a:rPr lang="en-US" altLang="ko-KR" sz="2800" b="1" spc="-150" dirty="0">
                <a:solidFill>
                  <a:schemeClr val="accent6">
                    <a:lumMod val="75000"/>
                  </a:schemeClr>
                </a:solidFill>
                <a:latin typeface="+mj-ea"/>
                <a:ea typeface="+mj-ea"/>
              </a:rPr>
              <a:t> </a:t>
            </a:r>
            <a:r>
              <a:rPr lang="ko-KR" altLang="en-US" sz="2800" b="1" spc="-150" dirty="0">
                <a:solidFill>
                  <a:schemeClr val="accent6">
                    <a:lumMod val="75000"/>
                  </a:schemeClr>
                </a:solidFill>
                <a:latin typeface="+mj-ea"/>
                <a:ea typeface="+mj-ea"/>
              </a:rPr>
              <a:t>내성의 문제점</a:t>
            </a:r>
            <a:endParaRPr lang="ko-KR" altLang="en-US" sz="2600" spc="-300" dirty="0">
              <a:latin typeface="+mj-ea"/>
              <a:ea typeface="+mj-ea"/>
            </a:endParaRPr>
          </a:p>
        </p:txBody>
      </p:sp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id="{C69F18C8-8BFB-DDF6-77BA-C41CE0766A8A}"/>
              </a:ext>
            </a:extLst>
          </p:cNvPr>
          <p:cNvSpPr/>
          <p:nvPr/>
        </p:nvSpPr>
        <p:spPr>
          <a:xfrm>
            <a:off x="621144" y="3339146"/>
            <a:ext cx="3472266" cy="1345396"/>
          </a:xfrm>
          <a:prstGeom prst="roundRect">
            <a:avLst>
              <a:gd name="adj" fmla="val 36220"/>
            </a:avLst>
          </a:prstGeom>
          <a:solidFill>
            <a:schemeClr val="bg1"/>
          </a:solidFill>
          <a:ln w="28575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fontAlgn="base" latinLnBrk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ko-KR" altLang="en-US" sz="1500" b="1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강한 세균을 치료할 수 있는 새로운 항생제가 필요할 수도 있어요</a:t>
            </a:r>
            <a:r>
              <a:rPr lang="en-US" altLang="ko-KR" sz="1500" b="1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endParaRPr lang="ko-KR" altLang="en-US" sz="1500" b="1" kern="0" spc="0" dirty="0">
              <a:solidFill>
                <a:srgbClr val="000000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id="{2F6B750D-7B7F-506F-01E8-7D9D5F7DFDBA}"/>
              </a:ext>
            </a:extLst>
          </p:cNvPr>
          <p:cNvSpPr/>
          <p:nvPr/>
        </p:nvSpPr>
        <p:spPr>
          <a:xfrm>
            <a:off x="5034726" y="3339146"/>
            <a:ext cx="3472266" cy="1345396"/>
          </a:xfrm>
          <a:prstGeom prst="roundRect">
            <a:avLst>
              <a:gd name="adj" fmla="val 36220"/>
            </a:avLst>
          </a:prstGeom>
          <a:solidFill>
            <a:schemeClr val="bg1"/>
          </a:solidFill>
          <a:ln w="28575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fontAlgn="base" latinLnBrk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ko-KR" altLang="en-US" sz="1500" b="1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항생제가 농업과 축산업 등에</a:t>
            </a:r>
            <a:br>
              <a:rPr lang="en-US" altLang="ko-KR" sz="1500" b="1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r>
              <a:rPr lang="ko-KR" altLang="en-US" sz="1500" b="1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사용되면 환경으로 </a:t>
            </a:r>
            <a:r>
              <a:rPr lang="ko-KR" altLang="en-US" sz="1500" b="1" kern="0" spc="0" dirty="0" err="1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흘러들어가</a:t>
            </a:r>
            <a:r>
              <a:rPr lang="ko-KR" altLang="en-US" sz="1500" b="1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br>
              <a:rPr lang="en-US" altLang="ko-KR" sz="1500" b="1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r>
              <a:rPr lang="ko-KR" altLang="en-US" sz="1500" b="1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자연 생태계에도 해로운 영향을</a:t>
            </a:r>
            <a:br>
              <a:rPr lang="en-US" altLang="ko-KR" sz="1500" b="1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r>
              <a:rPr lang="ko-KR" altLang="en-US" sz="1500" b="1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줄 수 있어요</a:t>
            </a:r>
            <a:r>
              <a:rPr lang="en-US" altLang="ko-KR" sz="1500" b="1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endParaRPr lang="ko-KR" altLang="en-US" sz="1500" b="1" kern="0" spc="0" dirty="0">
              <a:solidFill>
                <a:srgbClr val="000000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id="{047CAAF6-6707-5241-CF27-3E80699DBBDD}"/>
              </a:ext>
            </a:extLst>
          </p:cNvPr>
          <p:cNvSpPr/>
          <p:nvPr/>
        </p:nvSpPr>
        <p:spPr>
          <a:xfrm>
            <a:off x="621144" y="1934436"/>
            <a:ext cx="3472266" cy="1345396"/>
          </a:xfrm>
          <a:prstGeom prst="roundRect">
            <a:avLst>
              <a:gd name="adj" fmla="val 36220"/>
            </a:avLst>
          </a:prstGeom>
          <a:solidFill>
            <a:schemeClr val="bg1"/>
          </a:solidFill>
          <a:ln w="28575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fontAlgn="base" latinLnBrk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ko-KR" altLang="en-US" sz="1500" b="1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치료가 늘어나 병원비도 늘어나요</a:t>
            </a:r>
            <a:r>
              <a:rPr lang="en-US" altLang="ko-KR" sz="1500" b="1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endParaRPr lang="ko-KR" altLang="en-US" sz="1500" b="1" kern="0" spc="0" dirty="0">
              <a:solidFill>
                <a:srgbClr val="000000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" name="사각형: 둥근 모서리 7">
            <a:extLst>
              <a:ext uri="{FF2B5EF4-FFF2-40B4-BE49-F238E27FC236}">
                <a16:creationId xmlns:a16="http://schemas.microsoft.com/office/drawing/2014/main" id="{52F152B3-DC5E-6BA1-AC7F-4B65B8CC9400}"/>
              </a:ext>
            </a:extLst>
          </p:cNvPr>
          <p:cNvSpPr/>
          <p:nvPr/>
        </p:nvSpPr>
        <p:spPr>
          <a:xfrm>
            <a:off x="5050592" y="1934436"/>
            <a:ext cx="3456400" cy="1345396"/>
          </a:xfrm>
          <a:prstGeom prst="roundRect">
            <a:avLst>
              <a:gd name="adj" fmla="val 36220"/>
            </a:avLst>
          </a:prstGeom>
          <a:solidFill>
            <a:schemeClr val="bg1"/>
          </a:solidFill>
          <a:ln w="28575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fontAlgn="base" latinLnBrk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ko-KR" altLang="en-US" sz="1500" b="1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병이 잘 낫지 않고</a:t>
            </a:r>
            <a:r>
              <a:rPr lang="en-US" altLang="ko-KR" sz="1500" b="1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500" b="1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약도 더 많이 써야 해요</a:t>
            </a:r>
            <a:r>
              <a:rPr lang="en-US" altLang="ko-KR" sz="1500" b="1" kern="0" spc="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endParaRPr lang="ko-KR" altLang="en-US" sz="1500" b="1" kern="0" spc="0" dirty="0">
              <a:solidFill>
                <a:srgbClr val="000000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grpSp>
        <p:nvGrpSpPr>
          <p:cNvPr id="14" name="그룹 13">
            <a:extLst>
              <a:ext uri="{FF2B5EF4-FFF2-40B4-BE49-F238E27FC236}">
                <a16:creationId xmlns:a16="http://schemas.microsoft.com/office/drawing/2014/main" id="{48566264-E81D-01FB-E7BD-2244032F23FD}"/>
              </a:ext>
            </a:extLst>
          </p:cNvPr>
          <p:cNvGrpSpPr/>
          <p:nvPr/>
        </p:nvGrpSpPr>
        <p:grpSpPr>
          <a:xfrm>
            <a:off x="3819525" y="2558027"/>
            <a:ext cx="1504950" cy="1504950"/>
            <a:chOff x="3931920" y="2588455"/>
            <a:chExt cx="1378634" cy="1378634"/>
          </a:xfrm>
        </p:grpSpPr>
        <p:sp>
          <p:nvSpPr>
            <p:cNvPr id="13" name="타원 12">
              <a:extLst>
                <a:ext uri="{FF2B5EF4-FFF2-40B4-BE49-F238E27FC236}">
                  <a16:creationId xmlns:a16="http://schemas.microsoft.com/office/drawing/2014/main" id="{A3EF7775-4535-E558-BA47-4E57E29E1136}"/>
                </a:ext>
              </a:extLst>
            </p:cNvPr>
            <p:cNvSpPr/>
            <p:nvPr/>
          </p:nvSpPr>
          <p:spPr>
            <a:xfrm>
              <a:off x="3931920" y="2588455"/>
              <a:ext cx="1378634" cy="1378634"/>
            </a:xfrm>
            <a:prstGeom prst="ellipse">
              <a:avLst/>
            </a:prstGeom>
            <a:solidFill>
              <a:srgbClr val="EF806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12" name="그림 11">
              <a:extLst>
                <a:ext uri="{FF2B5EF4-FFF2-40B4-BE49-F238E27FC236}">
                  <a16:creationId xmlns:a16="http://schemas.microsoft.com/office/drawing/2014/main" id="{B376E535-B56B-1328-756C-6D5161E7DDD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172690" y="2802108"/>
              <a:ext cx="798620" cy="95132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56196295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00FB4C-8D1B-73F1-63FD-EF6A0FC1AF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381E8F4-04AE-6FB8-DB7D-842E8B983DBB}"/>
              </a:ext>
            </a:extLst>
          </p:cNvPr>
          <p:cNvSpPr txBox="1"/>
          <p:nvPr/>
        </p:nvSpPr>
        <p:spPr>
          <a:xfrm>
            <a:off x="1871132" y="1268926"/>
            <a:ext cx="62653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400" spc="-150" dirty="0"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항생제 내성으로부터 우리를 지키는 힘 알아보기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C5604D6-F108-A195-C4AD-4D3D7F7CDFE2}"/>
              </a:ext>
            </a:extLst>
          </p:cNvPr>
          <p:cNvSpPr txBox="1"/>
          <p:nvPr/>
        </p:nvSpPr>
        <p:spPr>
          <a:xfrm>
            <a:off x="790575" y="1971750"/>
            <a:ext cx="7562850" cy="28684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  <a:spcAft>
                <a:spcPts val="600"/>
              </a:spcAft>
            </a:pPr>
            <a:r>
              <a:rPr lang="ko-KR" altLang="en-US" sz="2800" b="1" spc="-150" dirty="0">
                <a:solidFill>
                  <a:schemeClr val="accent6">
                    <a:lumMod val="75000"/>
                  </a:schemeClr>
                </a:solidFill>
                <a:latin typeface="+mj-lt"/>
                <a:ea typeface="+mj-ea"/>
              </a:rPr>
              <a:t>올바른 항생제 사용법</a:t>
            </a:r>
            <a:endParaRPr lang="en-US" altLang="ko-KR" sz="2800" b="1" spc="-150" dirty="0">
              <a:solidFill>
                <a:schemeClr val="accent6">
                  <a:lumMod val="75000"/>
                </a:schemeClr>
              </a:solidFill>
              <a:latin typeface="+mj-lt"/>
              <a:ea typeface="+mj-ea"/>
            </a:endParaRPr>
          </a:p>
          <a:p>
            <a:pPr marL="180000" marR="0" lvl="0" indent="-180000" algn="just" fontAlgn="base" latinLnBrk="1">
              <a:lnSpc>
                <a:spcPct val="11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ko-KR" altLang="en-US" sz="1700" kern="0" spc="0" dirty="0">
                <a:solidFill>
                  <a:srgbClr val="000000"/>
                </a:solidFill>
                <a:effectLst/>
                <a:latin typeface="+mj-lt"/>
                <a:ea typeface="맑은 고딕" panose="020B0503020000020004" pitchFamily="50" charset="-127"/>
              </a:rPr>
              <a:t>항생제는 의사 선생님의 처방에 따라 복용합니다</a:t>
            </a:r>
            <a:r>
              <a:rPr lang="en-US" altLang="ko-KR" sz="1700" kern="0" spc="0" dirty="0">
                <a:solidFill>
                  <a:srgbClr val="000000"/>
                </a:solidFill>
                <a:effectLst/>
                <a:latin typeface="+mj-lt"/>
                <a:ea typeface="맑은 고딕" panose="020B0503020000020004" pitchFamily="50" charset="-127"/>
              </a:rPr>
              <a:t>. </a:t>
            </a:r>
            <a:endParaRPr lang="ko-KR" altLang="en-US" sz="1700" kern="0" spc="0" dirty="0">
              <a:solidFill>
                <a:srgbClr val="000000"/>
              </a:solidFill>
              <a:effectLst/>
              <a:latin typeface="+mj-lt"/>
            </a:endParaRPr>
          </a:p>
          <a:p>
            <a:pPr marL="180000" marR="0" lvl="0" indent="-180000" algn="just" fontAlgn="base" latinLnBrk="1">
              <a:lnSpc>
                <a:spcPct val="11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ko-KR" altLang="en-US" sz="1700" kern="0" spc="0" dirty="0">
                <a:solidFill>
                  <a:srgbClr val="000000"/>
                </a:solidFill>
                <a:effectLst/>
                <a:latin typeface="+mj-lt"/>
                <a:ea typeface="맑은 고딕" panose="020B0503020000020004" pitchFamily="50" charset="-127"/>
              </a:rPr>
              <a:t>처방 받은 약은 의사 선생님의 지시대로 용량과 기간을 지켜 복용합니다</a:t>
            </a:r>
            <a:r>
              <a:rPr lang="en-US" altLang="ko-KR" sz="1700" kern="0" spc="0" dirty="0">
                <a:solidFill>
                  <a:srgbClr val="000000"/>
                </a:solidFill>
                <a:effectLst/>
                <a:latin typeface="+mj-lt"/>
                <a:ea typeface="맑은 고딕" panose="020B0503020000020004" pitchFamily="50" charset="-127"/>
              </a:rPr>
              <a:t>. </a:t>
            </a:r>
            <a:endParaRPr lang="ko-KR" altLang="en-US" sz="1700" kern="0" spc="0" dirty="0">
              <a:solidFill>
                <a:srgbClr val="000000"/>
              </a:solidFill>
              <a:effectLst/>
              <a:latin typeface="+mj-lt"/>
            </a:endParaRPr>
          </a:p>
          <a:p>
            <a:pPr marL="180000" marR="0" lvl="0" indent="-180000" algn="just" fontAlgn="base" latinLnBrk="1">
              <a:lnSpc>
                <a:spcPct val="11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ko-KR" altLang="en-US" sz="1700" kern="0" spc="0" dirty="0">
                <a:solidFill>
                  <a:srgbClr val="000000"/>
                </a:solidFill>
                <a:effectLst/>
                <a:latin typeface="+mj-lt"/>
                <a:ea typeface="맑은 고딕" panose="020B0503020000020004" pitchFamily="50" charset="-127"/>
              </a:rPr>
              <a:t>증상이 없다고 항생제를 마음대로 중단하지 않습니다</a:t>
            </a:r>
            <a:r>
              <a:rPr lang="en-US" altLang="ko-KR" sz="1700" kern="0" spc="0" dirty="0">
                <a:solidFill>
                  <a:srgbClr val="000000"/>
                </a:solidFill>
                <a:effectLst/>
                <a:latin typeface="+mj-lt"/>
                <a:ea typeface="맑은 고딕" panose="020B0503020000020004" pitchFamily="50" charset="-127"/>
              </a:rPr>
              <a:t>. </a:t>
            </a:r>
            <a:r>
              <a:rPr lang="ko-KR" altLang="en-US" sz="1700" kern="0" spc="0" dirty="0">
                <a:solidFill>
                  <a:srgbClr val="000000"/>
                </a:solidFill>
                <a:effectLst/>
                <a:latin typeface="+mj-lt"/>
                <a:ea typeface="맑은 고딕" panose="020B0503020000020004" pitchFamily="50" charset="-127"/>
              </a:rPr>
              <a:t>이런 경우 의사 선생님과 상의해야 합니다</a:t>
            </a:r>
            <a:r>
              <a:rPr lang="en-US" altLang="ko-KR" sz="1700" kern="0" spc="0" dirty="0">
                <a:solidFill>
                  <a:srgbClr val="000000"/>
                </a:solidFill>
                <a:effectLst/>
                <a:latin typeface="+mj-lt"/>
                <a:ea typeface="맑은 고딕" panose="020B0503020000020004" pitchFamily="50" charset="-127"/>
              </a:rPr>
              <a:t>. </a:t>
            </a:r>
            <a:endParaRPr lang="ko-KR" altLang="en-US" sz="1700" kern="0" spc="0" dirty="0">
              <a:solidFill>
                <a:srgbClr val="000000"/>
              </a:solidFill>
              <a:effectLst/>
              <a:latin typeface="+mj-lt"/>
            </a:endParaRPr>
          </a:p>
          <a:p>
            <a:pPr marL="180000" marR="0" lvl="0" indent="-180000" algn="just" fontAlgn="base" latinLnBrk="1">
              <a:lnSpc>
                <a:spcPct val="11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ko-KR" altLang="en-US" sz="1700" kern="0" spc="0" dirty="0">
                <a:solidFill>
                  <a:srgbClr val="000000"/>
                </a:solidFill>
                <a:effectLst/>
                <a:latin typeface="+mj-lt"/>
                <a:ea typeface="맑은 고딕" panose="020B0503020000020004" pitchFamily="50" charset="-127"/>
              </a:rPr>
              <a:t>증상이 비슷하다고 항생제를 나눠 먹거나 남겨둔 항생제를 먹지 않습니다</a:t>
            </a:r>
            <a:r>
              <a:rPr lang="en-US" altLang="ko-KR" sz="1700" kern="0" spc="0" dirty="0">
                <a:solidFill>
                  <a:srgbClr val="000000"/>
                </a:solidFill>
                <a:effectLst/>
                <a:latin typeface="+mj-lt"/>
                <a:ea typeface="맑은 고딕" panose="020B0503020000020004" pitchFamily="50" charset="-127"/>
              </a:rPr>
              <a:t>. </a:t>
            </a:r>
            <a:endParaRPr lang="ko-KR" altLang="en-US" sz="1700" kern="0" spc="0" dirty="0">
              <a:solidFill>
                <a:srgbClr val="000000"/>
              </a:solidFill>
              <a:effectLst/>
              <a:latin typeface="+mj-lt"/>
            </a:endParaRPr>
          </a:p>
          <a:p>
            <a:pPr marL="180000" marR="0" lvl="0" indent="-180000" algn="just" fontAlgn="base" latinLnBrk="1">
              <a:lnSpc>
                <a:spcPct val="11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ko-KR" altLang="en-US" sz="1700" kern="0" spc="0" dirty="0">
                <a:solidFill>
                  <a:srgbClr val="000000"/>
                </a:solidFill>
                <a:effectLst/>
                <a:latin typeface="+mj-lt"/>
                <a:ea typeface="맑은 고딕" panose="020B0503020000020004" pitchFamily="50" charset="-127"/>
              </a:rPr>
              <a:t>항생제는 감기약이 아니므로 불필요한 항생제 처방을 의사선생님에게 요구하지 않습니다</a:t>
            </a:r>
            <a:r>
              <a:rPr lang="en-US" altLang="ko-KR" sz="1700" kern="0" spc="0" dirty="0">
                <a:solidFill>
                  <a:srgbClr val="000000"/>
                </a:solidFill>
                <a:effectLst/>
                <a:latin typeface="+mj-lt"/>
                <a:ea typeface="맑은 고딕" panose="020B0503020000020004" pitchFamily="50" charset="-127"/>
              </a:rPr>
              <a:t>. </a:t>
            </a:r>
            <a:endParaRPr lang="ko-KR" altLang="en-US" sz="1700" kern="0" spc="0" dirty="0">
              <a:solidFill>
                <a:srgbClr val="000000"/>
              </a:solidFill>
              <a:effectLst/>
              <a:latin typeface="+mj-lt"/>
            </a:endParaRPr>
          </a:p>
        </p:txBody>
      </p:sp>
      <p:cxnSp>
        <p:nvCxnSpPr>
          <p:cNvPr id="5" name="직선 연결선 4">
            <a:extLst>
              <a:ext uri="{FF2B5EF4-FFF2-40B4-BE49-F238E27FC236}">
                <a16:creationId xmlns:a16="http://schemas.microsoft.com/office/drawing/2014/main" id="{81640D98-7421-33EC-2F4F-7268CAE22FF7}"/>
              </a:ext>
            </a:extLst>
          </p:cNvPr>
          <p:cNvCxnSpPr>
            <a:cxnSpLocks/>
          </p:cNvCxnSpPr>
          <p:nvPr/>
        </p:nvCxnSpPr>
        <p:spPr>
          <a:xfrm>
            <a:off x="1871133" y="1802342"/>
            <a:ext cx="6265334" cy="0"/>
          </a:xfrm>
          <a:prstGeom prst="line">
            <a:avLst/>
          </a:prstGeom>
          <a:ln w="28575">
            <a:solidFill>
              <a:srgbClr val="EF8062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932227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979D24B-78B1-2275-7F0F-B31472D591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B84C647-4F4C-7E1A-D5F6-850B28DA942A}"/>
              </a:ext>
            </a:extLst>
          </p:cNvPr>
          <p:cNvSpPr txBox="1"/>
          <p:nvPr/>
        </p:nvSpPr>
        <p:spPr>
          <a:xfrm>
            <a:off x="1871132" y="1268926"/>
            <a:ext cx="62653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400" spc="-150" dirty="0"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항생제 내성으로부터 우리를 지키는 힘 알아보기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64D231A-2B9E-64E4-25E9-AA8DA814DC58}"/>
              </a:ext>
            </a:extLst>
          </p:cNvPr>
          <p:cNvSpPr txBox="1"/>
          <p:nvPr/>
        </p:nvSpPr>
        <p:spPr>
          <a:xfrm>
            <a:off x="790575" y="1971750"/>
            <a:ext cx="7562850" cy="27476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  <a:spcAft>
                <a:spcPts val="1200"/>
              </a:spcAft>
            </a:pPr>
            <a:r>
              <a:rPr lang="ko-KR" altLang="en-US" sz="2800" b="1" spc="-150" dirty="0">
                <a:solidFill>
                  <a:schemeClr val="accent6">
                    <a:lumMod val="75000"/>
                  </a:schemeClr>
                </a:solidFill>
                <a:latin typeface="+mj-lt"/>
                <a:ea typeface="+mj-ea"/>
              </a:rPr>
              <a:t>감염병 예방 관리 수칙 지키기</a:t>
            </a:r>
            <a:endParaRPr lang="en-US" altLang="ko-KR" sz="2800" b="1" spc="-150" dirty="0">
              <a:solidFill>
                <a:schemeClr val="accent6">
                  <a:lumMod val="75000"/>
                </a:schemeClr>
              </a:solidFill>
              <a:latin typeface="+mj-lt"/>
              <a:ea typeface="+mj-ea"/>
            </a:endParaRPr>
          </a:p>
          <a:p>
            <a:pPr marL="180000" marR="0" lvl="0" indent="-180000" algn="just" fontAlgn="base" latinLnBrk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ko-KR" altLang="en-US" sz="2200" kern="0" spc="0" dirty="0">
                <a:solidFill>
                  <a:srgbClr val="000000"/>
                </a:solidFill>
                <a:effectLst/>
                <a:latin typeface="+mj-lt"/>
                <a:ea typeface="맑은 고딕" panose="020B0503020000020004" pitchFamily="50" charset="-127"/>
              </a:rPr>
              <a:t>평소에 세균으로 인한 감염을 예방하기 위해 예방 수칙을 잘 지킵니다</a:t>
            </a:r>
            <a:r>
              <a:rPr lang="en-US" altLang="ko-KR" sz="2200" kern="0" spc="0" dirty="0">
                <a:solidFill>
                  <a:srgbClr val="000000"/>
                </a:solidFill>
                <a:effectLst/>
                <a:latin typeface="+mj-lt"/>
                <a:ea typeface="맑은 고딕" panose="020B0503020000020004" pitchFamily="50" charset="-127"/>
              </a:rPr>
              <a:t>. </a:t>
            </a:r>
            <a:endParaRPr lang="ko-KR" altLang="en-US" sz="2200" kern="0" spc="0" dirty="0">
              <a:solidFill>
                <a:srgbClr val="000000"/>
              </a:solidFill>
              <a:effectLst/>
              <a:latin typeface="+mj-lt"/>
            </a:endParaRPr>
          </a:p>
          <a:p>
            <a:pPr marL="180000" marR="0" lvl="0" indent="-180000" algn="just" fontAlgn="base" latinLnBrk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ko-KR" altLang="en-US" sz="2200" kern="0" spc="0" dirty="0">
                <a:solidFill>
                  <a:srgbClr val="000000"/>
                </a:solidFill>
                <a:effectLst/>
                <a:latin typeface="+mj-lt"/>
                <a:ea typeface="맑은 고딕" panose="020B0503020000020004" pitchFamily="50" charset="-127"/>
              </a:rPr>
              <a:t>예방접종으로 세균으로 인한 감염을 미리 예방 합니다</a:t>
            </a:r>
            <a:r>
              <a:rPr lang="en-US" altLang="ko-KR" sz="2200" kern="0" spc="0" dirty="0">
                <a:solidFill>
                  <a:srgbClr val="000000"/>
                </a:solidFill>
                <a:effectLst/>
                <a:latin typeface="+mj-lt"/>
                <a:ea typeface="맑은 고딕" panose="020B0503020000020004" pitchFamily="50" charset="-127"/>
              </a:rPr>
              <a:t>. </a:t>
            </a:r>
            <a:endParaRPr lang="ko-KR" altLang="en-US" sz="2200" kern="0" spc="0" dirty="0">
              <a:solidFill>
                <a:srgbClr val="000000"/>
              </a:solidFill>
              <a:effectLst/>
              <a:latin typeface="+mj-lt"/>
            </a:endParaRPr>
          </a:p>
          <a:p>
            <a:pPr marL="180000" marR="0" lvl="0" indent="-180000" algn="just" fontAlgn="base" latinLnBrk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ko-KR" altLang="en-US" sz="2200" kern="0" spc="0" dirty="0">
                <a:solidFill>
                  <a:srgbClr val="000000"/>
                </a:solidFill>
                <a:effectLst/>
                <a:latin typeface="+mj-lt"/>
                <a:ea typeface="맑은 고딕" panose="020B0503020000020004" pitchFamily="50" charset="-127"/>
              </a:rPr>
              <a:t>평소에 규칙적인 운동과 건강한 식생활로 면역력을 강화 합니다</a:t>
            </a:r>
            <a:r>
              <a:rPr lang="en-US" altLang="ko-KR" sz="2200" kern="0" spc="0" dirty="0">
                <a:solidFill>
                  <a:srgbClr val="000000"/>
                </a:solidFill>
                <a:effectLst/>
                <a:latin typeface="+mj-lt"/>
                <a:ea typeface="맑은 고딕" panose="020B0503020000020004" pitchFamily="50" charset="-127"/>
              </a:rPr>
              <a:t>. </a:t>
            </a:r>
            <a:endParaRPr lang="ko-KR" altLang="en-US" sz="2200" kern="0" spc="0" dirty="0">
              <a:solidFill>
                <a:srgbClr val="000000"/>
              </a:solidFill>
              <a:effectLst/>
              <a:latin typeface="+mj-lt"/>
            </a:endParaRPr>
          </a:p>
        </p:txBody>
      </p:sp>
      <p:cxnSp>
        <p:nvCxnSpPr>
          <p:cNvPr id="5" name="직선 연결선 4">
            <a:extLst>
              <a:ext uri="{FF2B5EF4-FFF2-40B4-BE49-F238E27FC236}">
                <a16:creationId xmlns:a16="http://schemas.microsoft.com/office/drawing/2014/main" id="{63EEC348-536F-A192-F0AA-A63732C74FC8}"/>
              </a:ext>
            </a:extLst>
          </p:cNvPr>
          <p:cNvCxnSpPr>
            <a:cxnSpLocks/>
          </p:cNvCxnSpPr>
          <p:nvPr/>
        </p:nvCxnSpPr>
        <p:spPr>
          <a:xfrm>
            <a:off x="1871133" y="1802342"/>
            <a:ext cx="6265334" cy="0"/>
          </a:xfrm>
          <a:prstGeom prst="line">
            <a:avLst/>
          </a:prstGeom>
          <a:ln w="28575">
            <a:solidFill>
              <a:srgbClr val="EF8062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5915158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133CC2-8136-8A24-0917-654869025B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8D96C3D-E3A9-A8C3-15AB-A964AEF13F78}"/>
              </a:ext>
            </a:extLst>
          </p:cNvPr>
          <p:cNvSpPr txBox="1"/>
          <p:nvPr/>
        </p:nvSpPr>
        <p:spPr>
          <a:xfrm>
            <a:off x="790575" y="1307026"/>
            <a:ext cx="75628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3600" dirty="0"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활동 </a:t>
            </a:r>
            <a:r>
              <a:rPr lang="en-US" altLang="ko-KR" sz="3600" dirty="0"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2</a:t>
            </a:r>
            <a:endParaRPr lang="ko-KR" altLang="en-US" sz="3600" dirty="0">
              <a:latin typeface="여기어때 잘난체" panose="020B0600000101010101" pitchFamily="50" charset="-127"/>
              <a:ea typeface="여기어때 잘난체" panose="020B0600000101010101" pitchFamily="50" charset="-127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1B9E192-57FE-7DAA-D49B-C0E9F67B5E18}"/>
              </a:ext>
            </a:extLst>
          </p:cNvPr>
          <p:cNvSpPr txBox="1"/>
          <p:nvPr/>
        </p:nvSpPr>
        <p:spPr>
          <a:xfrm>
            <a:off x="790575" y="2448000"/>
            <a:ext cx="7562850" cy="526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0000"/>
              </a:lnSpc>
              <a:spcAft>
                <a:spcPts val="1200"/>
              </a:spcAft>
            </a:pPr>
            <a:r>
              <a:rPr lang="ko-KR" altLang="en-US" sz="2800" b="1" spc="-150" dirty="0">
                <a:solidFill>
                  <a:schemeClr val="accent6">
                    <a:lumMod val="75000"/>
                  </a:schemeClr>
                </a:solidFill>
                <a:latin typeface="+mj-ea"/>
                <a:ea typeface="+mj-ea"/>
              </a:rPr>
              <a:t>항생제 내성으로부터 우리를 지켜봅시다</a:t>
            </a:r>
            <a:r>
              <a:rPr lang="en-US" altLang="ko-KR" sz="2800" b="1" spc="-150" dirty="0">
                <a:solidFill>
                  <a:schemeClr val="accent6">
                    <a:lumMod val="75000"/>
                  </a:schemeClr>
                </a:solidFill>
                <a:latin typeface="+mj-ea"/>
                <a:ea typeface="+mj-ea"/>
              </a:rPr>
              <a:t>.</a:t>
            </a:r>
            <a:endParaRPr lang="ko-KR" altLang="en-US" sz="2600" b="1" spc="-300" dirty="0">
              <a:solidFill>
                <a:schemeClr val="accent6">
                  <a:lumMod val="75000"/>
                </a:schemeClr>
              </a:solidFill>
              <a:latin typeface="+mj-ea"/>
              <a:ea typeface="+mj-ea"/>
            </a:endParaRPr>
          </a:p>
        </p:txBody>
      </p:sp>
      <p:cxnSp>
        <p:nvCxnSpPr>
          <p:cNvPr id="6" name="직선 연결선 5">
            <a:extLst>
              <a:ext uri="{FF2B5EF4-FFF2-40B4-BE49-F238E27FC236}">
                <a16:creationId xmlns:a16="http://schemas.microsoft.com/office/drawing/2014/main" id="{C2B36579-AB75-C060-4AB3-6B649F65A88D}"/>
              </a:ext>
            </a:extLst>
          </p:cNvPr>
          <p:cNvCxnSpPr>
            <a:cxnSpLocks/>
          </p:cNvCxnSpPr>
          <p:nvPr/>
        </p:nvCxnSpPr>
        <p:spPr>
          <a:xfrm>
            <a:off x="1871133" y="2040467"/>
            <a:ext cx="6265334" cy="0"/>
          </a:xfrm>
          <a:prstGeom prst="line">
            <a:avLst/>
          </a:prstGeom>
          <a:ln w="28575">
            <a:solidFill>
              <a:srgbClr val="EF8062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id="{DADE2C25-F483-7373-7D92-1E2C1BAA5774}"/>
              </a:ext>
            </a:extLst>
          </p:cNvPr>
          <p:cNvSpPr txBox="1"/>
          <p:nvPr/>
        </p:nvSpPr>
        <p:spPr>
          <a:xfrm>
            <a:off x="1411552" y="2994019"/>
            <a:ext cx="6320896" cy="1693307"/>
          </a:xfrm>
          <a:prstGeom prst="roundRect">
            <a:avLst>
              <a:gd name="adj" fmla="val 10397"/>
            </a:avLst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lIns="180000" rIns="180000">
            <a:spAutoFit/>
          </a:bodyPr>
          <a:lstStyle/>
          <a:p>
            <a:pPr marL="0" indent="0">
              <a:spcAft>
                <a:spcPts val="600"/>
              </a:spcAft>
              <a:buNone/>
            </a:pPr>
            <a:r>
              <a:rPr lang="ko-KR" altLang="en-US" b="1" dirty="0"/>
              <a:t>잘못된 행동의 예시</a:t>
            </a:r>
            <a:endParaRPr lang="en-US" altLang="ko-KR" b="1" dirty="0"/>
          </a:p>
          <a:p>
            <a:pPr marL="180000" indent="-1800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ko-KR" altLang="en-US" sz="1500" dirty="0"/>
              <a:t>항생제 증상이 비슷하다고 나눠먹기</a:t>
            </a:r>
            <a:endParaRPr lang="en-US" altLang="ko-KR" sz="1500" dirty="0"/>
          </a:p>
          <a:p>
            <a:pPr marL="180000" indent="-1800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ko-KR" altLang="en-US" sz="1500" dirty="0"/>
              <a:t>기침예절 및 </a:t>
            </a:r>
            <a:r>
              <a:rPr lang="ko-KR" altLang="en-US" sz="1500" dirty="0" err="1"/>
              <a:t>손씻기</a:t>
            </a:r>
            <a:r>
              <a:rPr lang="ko-KR" altLang="en-US" sz="1500" dirty="0"/>
              <a:t> 등 </a:t>
            </a:r>
            <a:r>
              <a:rPr lang="ko-KR" altLang="en-US" sz="1500" dirty="0" err="1"/>
              <a:t>안지키기</a:t>
            </a:r>
            <a:endParaRPr lang="en-US" altLang="ko-KR" sz="1500" dirty="0"/>
          </a:p>
          <a:p>
            <a:pPr marL="180000" indent="-1800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ko-KR" altLang="en-US" sz="1500" dirty="0"/>
              <a:t>개인위생 및 식품위생 지키지 않기</a:t>
            </a:r>
            <a:endParaRPr lang="en-US" altLang="ko-KR" sz="1500" dirty="0"/>
          </a:p>
          <a:p>
            <a:pPr marL="180000" indent="-1800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ko-KR" altLang="en-US" sz="1500" dirty="0"/>
              <a:t>규칙적인 운동 및 건강한 식생활 지키지 않기</a:t>
            </a:r>
          </a:p>
        </p:txBody>
      </p:sp>
    </p:spTree>
    <p:extLst>
      <p:ext uri="{BB962C8B-B14F-4D97-AF65-F5344CB8AC3E}">
        <p14:creationId xmlns:p14="http://schemas.microsoft.com/office/powerpoint/2010/main" val="374850798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6BCBCA-A569-A68D-3BAC-F5ED3E5B56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C5DE9718-32B9-F4D7-F279-94CB02A1C6D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43450" y="1549164"/>
            <a:ext cx="3094863" cy="2741695"/>
          </a:xfrm>
          <a:prstGeom prst="rect">
            <a:avLst/>
          </a:prstGeom>
        </p:spPr>
      </p:pic>
      <p:sp>
        <p:nvSpPr>
          <p:cNvPr id="3" name="말풍선: 모서리가 둥근 사각형 2">
            <a:extLst>
              <a:ext uri="{FF2B5EF4-FFF2-40B4-BE49-F238E27FC236}">
                <a16:creationId xmlns:a16="http://schemas.microsoft.com/office/drawing/2014/main" id="{CE84CA6E-7B95-DECB-7E6E-28221A928709}"/>
              </a:ext>
            </a:extLst>
          </p:cNvPr>
          <p:cNvSpPr/>
          <p:nvPr/>
        </p:nvSpPr>
        <p:spPr>
          <a:xfrm>
            <a:off x="6362700" y="876300"/>
            <a:ext cx="2076451" cy="752475"/>
          </a:xfrm>
          <a:prstGeom prst="wedgeRoundRectCallout">
            <a:avLst>
              <a:gd name="adj1" fmla="val 12342"/>
              <a:gd name="adj2" fmla="val 81487"/>
              <a:gd name="adj3" fmla="val 16667"/>
            </a:avLst>
          </a:prstGeom>
          <a:solidFill>
            <a:schemeClr val="bg1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dirty="0">
                <a:solidFill>
                  <a:schemeClr val="tx1"/>
                </a:solidFill>
              </a:rPr>
              <a:t>감기인 것 같아요</a:t>
            </a:r>
            <a:r>
              <a:rPr lang="en-US" altLang="ko-KR" sz="1400" dirty="0">
                <a:solidFill>
                  <a:schemeClr val="tx1"/>
                </a:solidFill>
              </a:rPr>
              <a:t>. </a:t>
            </a:r>
            <a:r>
              <a:rPr lang="ko-KR" altLang="en-US" sz="1400" dirty="0">
                <a:solidFill>
                  <a:schemeClr val="tx1"/>
                </a:solidFill>
              </a:rPr>
              <a:t>항생제 처방해 주세요</a:t>
            </a:r>
            <a:r>
              <a:rPr lang="en-US" altLang="ko-KR" sz="1400" dirty="0">
                <a:solidFill>
                  <a:schemeClr val="tx1"/>
                </a:solidFill>
              </a:rPr>
              <a:t>.</a:t>
            </a:r>
            <a:endParaRPr lang="ko-KR" altLang="en-US" sz="1400" dirty="0">
              <a:solidFill>
                <a:schemeClr val="tx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8581A7E-0B7A-F87F-9413-54A1433D3B2E}"/>
              </a:ext>
            </a:extLst>
          </p:cNvPr>
          <p:cNvSpPr txBox="1"/>
          <p:nvPr/>
        </p:nvSpPr>
        <p:spPr>
          <a:xfrm>
            <a:off x="790575" y="1548410"/>
            <a:ext cx="3324225" cy="24220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  <a:spcAft>
                <a:spcPts val="1200"/>
              </a:spcAft>
            </a:pPr>
            <a:r>
              <a:rPr lang="ko-KR" altLang="en-US" sz="2800" b="1" spc="-150" dirty="0">
                <a:solidFill>
                  <a:schemeClr val="accent6">
                    <a:lumMod val="75000"/>
                  </a:schemeClr>
                </a:solidFill>
                <a:latin typeface="+mj-ea"/>
                <a:ea typeface="+mj-ea"/>
              </a:rPr>
              <a:t>항생제 내성으로부터 우리를 지킬 수 있도록 잘못된 그림을 찾아 올바르게 고쳐봅시다</a:t>
            </a:r>
            <a:r>
              <a:rPr lang="en-US" altLang="ko-KR" sz="2800" b="1" spc="-150" dirty="0">
                <a:solidFill>
                  <a:schemeClr val="accent6">
                    <a:lumMod val="75000"/>
                  </a:schemeClr>
                </a:solidFill>
                <a:latin typeface="+mj-ea"/>
                <a:ea typeface="+mj-ea"/>
              </a:rPr>
              <a:t>.</a:t>
            </a:r>
            <a:endParaRPr lang="ko-KR" altLang="en-US" sz="2600" spc="-300" dirty="0">
              <a:solidFill>
                <a:schemeClr val="accent6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E7E558B-B3FE-8B47-64E8-354DCF79C4C8}"/>
              </a:ext>
            </a:extLst>
          </p:cNvPr>
          <p:cNvSpPr txBox="1"/>
          <p:nvPr/>
        </p:nvSpPr>
        <p:spPr>
          <a:xfrm>
            <a:off x="3981450" y="4381501"/>
            <a:ext cx="459105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600" dirty="0"/>
              <a:t>감기에 걸렸을 때 항생제를 처방해 달라고 해요</a:t>
            </a:r>
            <a:r>
              <a:rPr lang="en-US" altLang="ko-KR" sz="1600" dirty="0"/>
              <a:t>.</a:t>
            </a:r>
            <a:endParaRPr lang="ko-KR" altLang="en-US" sz="1600" dirty="0"/>
          </a:p>
        </p:txBody>
      </p:sp>
    </p:spTree>
    <p:extLst>
      <p:ext uri="{BB962C8B-B14F-4D97-AF65-F5344CB8AC3E}">
        <p14:creationId xmlns:p14="http://schemas.microsoft.com/office/powerpoint/2010/main" val="33570033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B59CC5C-E55C-C8AD-CF12-B6BD589297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>
            <a:extLst>
              <a:ext uri="{FF2B5EF4-FFF2-40B4-BE49-F238E27FC236}">
                <a16:creationId xmlns:a16="http://schemas.microsoft.com/office/drawing/2014/main" id="{2DBC4350-45B9-026F-CCDF-49895053ED5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0" y="1250877"/>
            <a:ext cx="3084925" cy="3017075"/>
          </a:xfrm>
          <a:prstGeom prst="rect">
            <a:avLst/>
          </a:prstGeom>
        </p:spPr>
      </p:pic>
      <p:sp>
        <p:nvSpPr>
          <p:cNvPr id="3" name="말풍선: 모서리가 둥근 사각형 2">
            <a:extLst>
              <a:ext uri="{FF2B5EF4-FFF2-40B4-BE49-F238E27FC236}">
                <a16:creationId xmlns:a16="http://schemas.microsoft.com/office/drawing/2014/main" id="{09C2F271-6706-CA55-1192-BA11B3E6C20D}"/>
              </a:ext>
            </a:extLst>
          </p:cNvPr>
          <p:cNvSpPr/>
          <p:nvPr/>
        </p:nvSpPr>
        <p:spPr>
          <a:xfrm>
            <a:off x="7372350" y="991020"/>
            <a:ext cx="1200150" cy="1114780"/>
          </a:xfrm>
          <a:prstGeom prst="wedgeRoundRectCallout">
            <a:avLst>
              <a:gd name="adj1" fmla="val -46482"/>
              <a:gd name="adj2" fmla="val 72942"/>
              <a:gd name="adj3" fmla="val 16667"/>
            </a:avLst>
          </a:prstGeom>
          <a:solidFill>
            <a:schemeClr val="bg1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dirty="0">
                <a:solidFill>
                  <a:schemeClr val="tx1"/>
                </a:solidFill>
              </a:rPr>
              <a:t>증상이 비슷하니까</a:t>
            </a:r>
            <a:br>
              <a:rPr lang="en-US" altLang="ko-KR" sz="1400" dirty="0">
                <a:solidFill>
                  <a:schemeClr val="tx1"/>
                </a:solidFill>
              </a:rPr>
            </a:br>
            <a:r>
              <a:rPr lang="ko-KR" altLang="en-US" sz="1400" dirty="0">
                <a:solidFill>
                  <a:schemeClr val="tx1"/>
                </a:solidFill>
              </a:rPr>
              <a:t>내 약을 먹어봐</a:t>
            </a:r>
            <a:r>
              <a:rPr lang="en-US" altLang="ko-KR" sz="1400" dirty="0">
                <a:solidFill>
                  <a:schemeClr val="tx1"/>
                </a:solidFill>
              </a:rPr>
              <a:t>.</a:t>
            </a:r>
            <a:endParaRPr lang="ko-KR" altLang="en-US" sz="1400" dirty="0">
              <a:solidFill>
                <a:schemeClr val="tx1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7BBBB2C-3490-03EE-B1FB-A7A4B246FAB4}"/>
              </a:ext>
            </a:extLst>
          </p:cNvPr>
          <p:cNvSpPr txBox="1"/>
          <p:nvPr/>
        </p:nvSpPr>
        <p:spPr>
          <a:xfrm>
            <a:off x="790575" y="1548410"/>
            <a:ext cx="3324225" cy="24220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  <a:spcAft>
                <a:spcPts val="1200"/>
              </a:spcAft>
            </a:pPr>
            <a:r>
              <a:rPr lang="ko-KR" altLang="en-US" sz="2800" b="1" spc="-150" dirty="0">
                <a:solidFill>
                  <a:schemeClr val="accent6">
                    <a:lumMod val="75000"/>
                  </a:schemeClr>
                </a:solidFill>
                <a:latin typeface="+mj-ea"/>
                <a:ea typeface="+mj-ea"/>
              </a:rPr>
              <a:t>항생제 내성으로부터 우리를 지킬 수 있도록 잘못된 그림을 찾아 올바르게 고쳐봅시다</a:t>
            </a:r>
            <a:r>
              <a:rPr lang="en-US" altLang="ko-KR" sz="2800" b="1" spc="-150" dirty="0">
                <a:solidFill>
                  <a:schemeClr val="accent6">
                    <a:lumMod val="75000"/>
                  </a:schemeClr>
                </a:solidFill>
                <a:latin typeface="+mj-ea"/>
                <a:ea typeface="+mj-ea"/>
              </a:rPr>
              <a:t>.</a:t>
            </a:r>
            <a:endParaRPr lang="ko-KR" altLang="en-US" sz="2600" spc="-300" dirty="0">
              <a:solidFill>
                <a:schemeClr val="accent6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5AA667C-2557-A7CB-A54F-65A188EC20A5}"/>
              </a:ext>
            </a:extLst>
          </p:cNvPr>
          <p:cNvSpPr txBox="1"/>
          <p:nvPr/>
        </p:nvSpPr>
        <p:spPr>
          <a:xfrm>
            <a:off x="3848100" y="4381501"/>
            <a:ext cx="4724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600" dirty="0"/>
              <a:t>증상이 비슷하면 항생제를 나눠 먹어요</a:t>
            </a:r>
            <a:r>
              <a:rPr lang="en-US" altLang="ko-KR" sz="1600" dirty="0"/>
              <a:t>.</a:t>
            </a:r>
            <a:endParaRPr lang="ko-KR" altLang="en-US" sz="1600" dirty="0"/>
          </a:p>
        </p:txBody>
      </p:sp>
    </p:spTree>
    <p:extLst>
      <p:ext uri="{BB962C8B-B14F-4D97-AF65-F5344CB8AC3E}">
        <p14:creationId xmlns:p14="http://schemas.microsoft.com/office/powerpoint/2010/main" val="22512875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12AA054-9E89-61DC-19BF-47FBAB67B9B0}"/>
              </a:ext>
            </a:extLst>
          </p:cNvPr>
          <p:cNvSpPr txBox="1"/>
          <p:nvPr/>
        </p:nvSpPr>
        <p:spPr>
          <a:xfrm>
            <a:off x="3761521" y="1136096"/>
            <a:ext cx="162095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2800" dirty="0">
                <a:solidFill>
                  <a:srgbClr val="EF8062"/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생각열기</a:t>
            </a:r>
          </a:p>
        </p:txBody>
      </p:sp>
      <p:pic>
        <p:nvPicPr>
          <p:cNvPr id="19" name="그림 18">
            <a:extLst>
              <a:ext uri="{FF2B5EF4-FFF2-40B4-BE49-F238E27FC236}">
                <a16:creationId xmlns:a16="http://schemas.microsoft.com/office/drawing/2014/main" id="{F9723272-7B4C-62D7-4898-8D6E49EEC4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4608" y="1612880"/>
            <a:ext cx="3465383" cy="296674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73E3FE17-1A10-F3BB-594A-7CE72E0CFF81}"/>
              </a:ext>
            </a:extLst>
          </p:cNvPr>
          <p:cNvSpPr txBox="1"/>
          <p:nvPr/>
        </p:nvSpPr>
        <p:spPr>
          <a:xfrm>
            <a:off x="594361" y="1765978"/>
            <a:ext cx="4556760" cy="2754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700" dirty="0" err="1">
                <a:latin typeface="+mj-lt"/>
              </a:rPr>
              <a:t>담음이는</a:t>
            </a:r>
            <a:r>
              <a:rPr lang="ko-KR" altLang="en-US" sz="1700" dirty="0">
                <a:latin typeface="+mj-lt"/>
              </a:rPr>
              <a:t> 첨탑위의 물레에 이끌려 물레를 만졌어요</a:t>
            </a:r>
            <a:r>
              <a:rPr lang="en-US" altLang="ko-KR" sz="1700" dirty="0">
                <a:latin typeface="+mj-lt"/>
              </a:rPr>
              <a:t>. </a:t>
            </a:r>
            <a:r>
              <a:rPr lang="ko-KR" altLang="en-US" sz="1700" dirty="0">
                <a:latin typeface="+mj-lt"/>
              </a:rPr>
              <a:t>그 순간 물레에 찔린 </a:t>
            </a:r>
            <a:r>
              <a:rPr lang="ko-KR" altLang="en-US" sz="1700" dirty="0" err="1">
                <a:latin typeface="+mj-lt"/>
              </a:rPr>
              <a:t>담음이는</a:t>
            </a:r>
            <a:endParaRPr lang="en-US" altLang="ko-KR" sz="1700" dirty="0">
              <a:latin typeface="+mj-lt"/>
            </a:endParaRPr>
          </a:p>
          <a:p>
            <a:pPr>
              <a:spcAft>
                <a:spcPts val="1200"/>
              </a:spcAft>
            </a:pPr>
            <a:r>
              <a:rPr lang="ko-KR" altLang="en-US" sz="1700" dirty="0">
                <a:latin typeface="+mj-lt"/>
              </a:rPr>
              <a:t>그대로 쓰러졌어요</a:t>
            </a:r>
            <a:r>
              <a:rPr lang="en-US" altLang="ko-KR" sz="1700" dirty="0">
                <a:latin typeface="+mj-lt"/>
              </a:rPr>
              <a:t>.</a:t>
            </a:r>
            <a:r>
              <a:rPr lang="ko-KR" altLang="en-US" sz="1700" dirty="0">
                <a:latin typeface="+mj-lt"/>
              </a:rPr>
              <a:t> </a:t>
            </a:r>
            <a:endParaRPr lang="en-US" altLang="ko-KR" sz="1700" dirty="0">
              <a:latin typeface="+mj-lt"/>
            </a:endParaRPr>
          </a:p>
          <a:p>
            <a:r>
              <a:rPr lang="en-US" altLang="ko-KR" sz="1700" dirty="0">
                <a:latin typeface="+mj-lt"/>
              </a:rPr>
              <a:t>&lt;</a:t>
            </a:r>
            <a:r>
              <a:rPr lang="ko-KR" altLang="en-US" sz="1700" dirty="0">
                <a:latin typeface="+mj-lt"/>
              </a:rPr>
              <a:t>요정 </a:t>
            </a:r>
            <a:r>
              <a:rPr lang="en-US" altLang="ko-KR" sz="1700" dirty="0">
                <a:latin typeface="+mj-lt"/>
              </a:rPr>
              <a:t>3</a:t>
            </a:r>
            <a:r>
              <a:rPr lang="ko-KR" altLang="en-US" sz="1700" dirty="0">
                <a:latin typeface="+mj-lt"/>
              </a:rPr>
              <a:t>명 등장</a:t>
            </a:r>
            <a:r>
              <a:rPr lang="en-US" altLang="ko-KR" sz="1700" dirty="0">
                <a:latin typeface="+mj-lt"/>
              </a:rPr>
              <a:t>&gt;</a:t>
            </a:r>
          </a:p>
          <a:p>
            <a:r>
              <a:rPr lang="ko-KR" altLang="en-US" sz="1700" dirty="0">
                <a:latin typeface="+mj-lt"/>
              </a:rPr>
              <a:t>요정</a:t>
            </a:r>
            <a:r>
              <a:rPr lang="en-US" altLang="ko-KR" sz="1700" dirty="0">
                <a:latin typeface="+mj-lt"/>
              </a:rPr>
              <a:t>1: </a:t>
            </a:r>
            <a:r>
              <a:rPr lang="ko-KR" altLang="en-US" sz="1700" dirty="0">
                <a:latin typeface="+mj-lt"/>
              </a:rPr>
              <a:t>마법을 풀 수 있을 때까지 잠을 </a:t>
            </a:r>
            <a:r>
              <a:rPr lang="ko-KR" altLang="en-US" sz="1700" dirty="0" err="1">
                <a:latin typeface="+mj-lt"/>
              </a:rPr>
              <a:t>자렴</a:t>
            </a:r>
            <a:r>
              <a:rPr lang="en-US" altLang="ko-KR" sz="1700" dirty="0">
                <a:latin typeface="+mj-lt"/>
              </a:rPr>
              <a:t>.</a:t>
            </a:r>
            <a:r>
              <a:rPr lang="ko-KR" altLang="en-US" sz="1700" dirty="0">
                <a:latin typeface="+mj-lt"/>
              </a:rPr>
              <a:t> </a:t>
            </a:r>
            <a:endParaRPr lang="en-US" altLang="ko-KR" sz="1700" dirty="0">
              <a:latin typeface="+mj-lt"/>
            </a:endParaRPr>
          </a:p>
          <a:p>
            <a:r>
              <a:rPr lang="ko-KR" altLang="en-US" sz="1700" dirty="0">
                <a:latin typeface="+mj-lt"/>
              </a:rPr>
              <a:t>요정</a:t>
            </a:r>
            <a:r>
              <a:rPr lang="en-US" altLang="ko-KR" sz="1700" dirty="0">
                <a:latin typeface="+mj-lt"/>
              </a:rPr>
              <a:t>2: </a:t>
            </a:r>
            <a:r>
              <a:rPr lang="ko-KR" altLang="en-US" sz="1700" dirty="0">
                <a:latin typeface="+mj-lt"/>
              </a:rPr>
              <a:t>잠잘 때는 푹신한</a:t>
            </a:r>
            <a:r>
              <a:rPr lang="en-US" altLang="ko-KR" sz="1700" dirty="0">
                <a:latin typeface="+mj-lt"/>
              </a:rPr>
              <a:t> </a:t>
            </a:r>
            <a:r>
              <a:rPr lang="ko-KR" altLang="en-US" sz="1700" dirty="0">
                <a:latin typeface="+mj-lt"/>
              </a:rPr>
              <a:t>침구가 필요하지</a:t>
            </a:r>
            <a:r>
              <a:rPr lang="en-US" altLang="ko-KR" sz="1700" dirty="0">
                <a:latin typeface="+mj-lt"/>
              </a:rPr>
              <a:t>.</a:t>
            </a:r>
          </a:p>
          <a:p>
            <a:pPr>
              <a:spcAft>
                <a:spcPts val="1200"/>
              </a:spcAft>
            </a:pPr>
            <a:r>
              <a:rPr lang="ko-KR" altLang="en-US" sz="1700" dirty="0">
                <a:latin typeface="+mj-lt"/>
              </a:rPr>
              <a:t>마지막으로 요정</a:t>
            </a:r>
            <a:r>
              <a:rPr lang="en-US" altLang="ko-KR" sz="1700" dirty="0">
                <a:latin typeface="+mj-lt"/>
              </a:rPr>
              <a:t>3</a:t>
            </a:r>
            <a:r>
              <a:rPr lang="ko-KR" altLang="en-US" sz="1700" dirty="0">
                <a:latin typeface="+mj-lt"/>
              </a:rPr>
              <a:t>이 마법을 부리려고 할 때</a:t>
            </a:r>
            <a:r>
              <a:rPr lang="en-US" altLang="ko-KR" sz="1700" dirty="0">
                <a:latin typeface="+mj-lt"/>
              </a:rPr>
              <a:t>…</a:t>
            </a:r>
          </a:p>
          <a:p>
            <a:r>
              <a:rPr lang="ko-KR" altLang="en-US" sz="1700" dirty="0">
                <a:latin typeface="+mj-lt"/>
              </a:rPr>
              <a:t>손가락이 퉁퉁 부어서 고름이 생긴 </a:t>
            </a:r>
            <a:r>
              <a:rPr lang="ko-KR" altLang="en-US" sz="1700" dirty="0" err="1">
                <a:latin typeface="+mj-lt"/>
              </a:rPr>
              <a:t>담음이는</a:t>
            </a:r>
            <a:r>
              <a:rPr lang="ko-KR" altLang="en-US" sz="1700" dirty="0">
                <a:latin typeface="+mj-lt"/>
              </a:rPr>
              <a:t> 너무 아파서 잠에서 깨 벌떡 일어났어요</a:t>
            </a:r>
            <a:r>
              <a:rPr lang="en-US" altLang="ko-KR" sz="1700" dirty="0">
                <a:latin typeface="+mj-lt"/>
              </a:rPr>
              <a:t>.</a:t>
            </a:r>
            <a:endParaRPr lang="ko-KR" altLang="en-US" sz="17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01565674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18C4B8-FF30-E0B9-14D1-D99BE7AF0E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074E4EA-AFBE-1554-7BD2-40402BFE0FF5}"/>
              </a:ext>
            </a:extLst>
          </p:cNvPr>
          <p:cNvSpPr txBox="1"/>
          <p:nvPr/>
        </p:nvSpPr>
        <p:spPr>
          <a:xfrm>
            <a:off x="790575" y="1548410"/>
            <a:ext cx="3324225" cy="24220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  <a:spcAft>
                <a:spcPts val="1200"/>
              </a:spcAft>
            </a:pPr>
            <a:r>
              <a:rPr lang="ko-KR" altLang="en-US" sz="2800" b="1" spc="-150" dirty="0">
                <a:solidFill>
                  <a:schemeClr val="accent6">
                    <a:lumMod val="75000"/>
                  </a:schemeClr>
                </a:solidFill>
                <a:latin typeface="+mj-ea"/>
                <a:ea typeface="+mj-ea"/>
              </a:rPr>
              <a:t>항생제 내성으로부터 우리를 지킬 수 있도록 잘못된 그림을 찾아 올바르게 고쳐봅시다</a:t>
            </a:r>
            <a:r>
              <a:rPr lang="en-US" altLang="ko-KR" sz="2800" b="1" spc="-150" dirty="0">
                <a:solidFill>
                  <a:schemeClr val="accent6">
                    <a:lumMod val="75000"/>
                  </a:schemeClr>
                </a:solidFill>
                <a:latin typeface="+mj-ea"/>
                <a:ea typeface="+mj-ea"/>
              </a:rPr>
              <a:t>.</a:t>
            </a:r>
            <a:endParaRPr lang="ko-KR" altLang="en-US" sz="2600" spc="-300" dirty="0">
              <a:solidFill>
                <a:schemeClr val="accent6">
                  <a:lumMod val="75000"/>
                </a:schemeClr>
              </a:solidFill>
              <a:latin typeface="+mj-ea"/>
              <a:ea typeface="+mj-ea"/>
            </a:endParaRPr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id="{07A5E262-4F4A-0586-AD8B-9CCEEB09595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71975" y="1543050"/>
            <a:ext cx="4216919" cy="223412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4E47766-1218-60B3-160A-689AF5861409}"/>
              </a:ext>
            </a:extLst>
          </p:cNvPr>
          <p:cNvSpPr txBox="1"/>
          <p:nvPr/>
        </p:nvSpPr>
        <p:spPr>
          <a:xfrm>
            <a:off x="4371975" y="4012169"/>
            <a:ext cx="409575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600"/>
              <a:t>손 씻기 등 위생습관을 </a:t>
            </a:r>
            <a:r>
              <a:rPr lang="ko-KR" altLang="en-US" sz="1600" dirty="0"/>
              <a:t>지키지 않아요</a:t>
            </a:r>
            <a:r>
              <a:rPr lang="en-US" altLang="ko-KR" sz="1600" dirty="0"/>
              <a:t>.</a:t>
            </a:r>
            <a:endParaRPr lang="ko-KR" altLang="en-US" sz="1600" dirty="0"/>
          </a:p>
        </p:txBody>
      </p:sp>
    </p:spTree>
    <p:extLst>
      <p:ext uri="{BB962C8B-B14F-4D97-AF65-F5344CB8AC3E}">
        <p14:creationId xmlns:p14="http://schemas.microsoft.com/office/powerpoint/2010/main" val="155899094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924068-92BC-CA06-6994-EFC7CBE162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54939A2-2C41-AC29-0534-6E8140985721}"/>
              </a:ext>
            </a:extLst>
          </p:cNvPr>
          <p:cNvSpPr txBox="1"/>
          <p:nvPr/>
        </p:nvSpPr>
        <p:spPr>
          <a:xfrm>
            <a:off x="790575" y="1548410"/>
            <a:ext cx="3324225" cy="24220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  <a:spcAft>
                <a:spcPts val="1200"/>
              </a:spcAft>
            </a:pPr>
            <a:r>
              <a:rPr lang="ko-KR" altLang="en-US" sz="2800" b="1" spc="-150" dirty="0">
                <a:solidFill>
                  <a:schemeClr val="accent6">
                    <a:lumMod val="75000"/>
                  </a:schemeClr>
                </a:solidFill>
                <a:latin typeface="+mj-ea"/>
                <a:ea typeface="+mj-ea"/>
              </a:rPr>
              <a:t>항생제 내성으로부터 우리를 지킬 수 있도록 잘못된 그림을 찾아 올바르게 고쳐봅시다</a:t>
            </a:r>
            <a:r>
              <a:rPr lang="en-US" altLang="ko-KR" sz="2800" b="1" spc="-150" dirty="0">
                <a:solidFill>
                  <a:schemeClr val="accent6">
                    <a:lumMod val="75000"/>
                  </a:schemeClr>
                </a:solidFill>
                <a:latin typeface="+mj-ea"/>
                <a:ea typeface="+mj-ea"/>
              </a:rPr>
              <a:t>.</a:t>
            </a:r>
            <a:endParaRPr lang="ko-KR" altLang="en-US" sz="2600" spc="-300" dirty="0">
              <a:solidFill>
                <a:schemeClr val="accent6">
                  <a:lumMod val="75000"/>
                </a:schemeClr>
              </a:solidFill>
              <a:latin typeface="+mj-ea"/>
              <a:ea typeface="+mj-ea"/>
            </a:endParaRPr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49DED904-6CAE-3E4D-CE97-FCE09A44CBE0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1608" t="5371" r="9449" b="5741"/>
          <a:stretch/>
        </p:blipFill>
        <p:spPr>
          <a:xfrm>
            <a:off x="5175260" y="1117002"/>
            <a:ext cx="2489180" cy="3264499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2F1572B6-152D-B7AD-1D4A-2C4DE8774352}"/>
              </a:ext>
            </a:extLst>
          </p:cNvPr>
          <p:cNvSpPr txBox="1"/>
          <p:nvPr/>
        </p:nvSpPr>
        <p:spPr>
          <a:xfrm>
            <a:off x="4371975" y="4381501"/>
            <a:ext cx="409575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600" dirty="0"/>
              <a:t>복용방법을 지키지 않아요</a:t>
            </a:r>
            <a:r>
              <a:rPr lang="en-US" altLang="ko-KR" sz="1600" dirty="0"/>
              <a:t>.</a:t>
            </a:r>
            <a:endParaRPr lang="ko-KR" altLang="en-US" sz="1600" dirty="0"/>
          </a:p>
        </p:txBody>
      </p:sp>
    </p:spTree>
    <p:extLst>
      <p:ext uri="{BB962C8B-B14F-4D97-AF65-F5344CB8AC3E}">
        <p14:creationId xmlns:p14="http://schemas.microsoft.com/office/powerpoint/2010/main" val="426897440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C4C4B82-F3AF-9CF5-E4A5-B1F36014C7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8B14F67-E5C5-7DA4-2F04-BEEBA505C1D4}"/>
              </a:ext>
            </a:extLst>
          </p:cNvPr>
          <p:cNvSpPr txBox="1"/>
          <p:nvPr/>
        </p:nvSpPr>
        <p:spPr>
          <a:xfrm>
            <a:off x="790575" y="1307026"/>
            <a:ext cx="75628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3600" spc="-150" dirty="0"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정리하기</a:t>
            </a:r>
          </a:p>
        </p:txBody>
      </p:sp>
      <p:cxnSp>
        <p:nvCxnSpPr>
          <p:cNvPr id="11" name="직선 연결선 10">
            <a:extLst>
              <a:ext uri="{FF2B5EF4-FFF2-40B4-BE49-F238E27FC236}">
                <a16:creationId xmlns:a16="http://schemas.microsoft.com/office/drawing/2014/main" id="{2CD98CB3-6BBB-D375-8F64-79C24F459E20}"/>
              </a:ext>
            </a:extLst>
          </p:cNvPr>
          <p:cNvCxnSpPr>
            <a:cxnSpLocks/>
          </p:cNvCxnSpPr>
          <p:nvPr/>
        </p:nvCxnSpPr>
        <p:spPr>
          <a:xfrm>
            <a:off x="1871133" y="2040467"/>
            <a:ext cx="6265334" cy="0"/>
          </a:xfrm>
          <a:prstGeom prst="line">
            <a:avLst/>
          </a:prstGeom>
          <a:ln w="28575">
            <a:solidFill>
              <a:srgbClr val="EF8062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F0CDAA8D-71DB-641E-0903-286395AD32D6}"/>
              </a:ext>
            </a:extLst>
          </p:cNvPr>
          <p:cNvSpPr txBox="1"/>
          <p:nvPr/>
        </p:nvSpPr>
        <p:spPr>
          <a:xfrm>
            <a:off x="1390650" y="2573702"/>
            <a:ext cx="6362700" cy="15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  <a:spcAft>
                <a:spcPts val="1200"/>
              </a:spcAft>
            </a:pPr>
            <a:r>
              <a:rPr lang="ko-KR" altLang="en-US" sz="2800" b="1" spc="-150" dirty="0">
                <a:solidFill>
                  <a:schemeClr val="accent6">
                    <a:lumMod val="75000"/>
                  </a:schemeClr>
                </a:solidFill>
                <a:latin typeface="+mj-ea"/>
                <a:ea typeface="+mj-ea"/>
              </a:rPr>
              <a:t>나부터 항생제 내성을 이해하고</a:t>
            </a:r>
            <a:r>
              <a:rPr lang="en-US" altLang="ko-KR" sz="2800" b="1" spc="-150" dirty="0">
                <a:solidFill>
                  <a:schemeClr val="accent6">
                    <a:lumMod val="75000"/>
                  </a:schemeClr>
                </a:solidFill>
                <a:latin typeface="+mj-ea"/>
                <a:ea typeface="+mj-ea"/>
              </a:rPr>
              <a:t>, </a:t>
            </a:r>
            <a:r>
              <a:rPr lang="ko-KR" altLang="en-US" sz="2800" b="1" spc="-150" dirty="0">
                <a:solidFill>
                  <a:schemeClr val="accent6">
                    <a:lumMod val="75000"/>
                  </a:schemeClr>
                </a:solidFill>
                <a:latin typeface="+mj-ea"/>
                <a:ea typeface="+mj-ea"/>
              </a:rPr>
              <a:t>항생제 내성을 예방하기 위한 실천방법을 지키도록 합시다</a:t>
            </a:r>
            <a:r>
              <a:rPr lang="en-US" altLang="ko-KR" sz="2800" b="1" spc="-150" dirty="0">
                <a:solidFill>
                  <a:schemeClr val="accent6">
                    <a:lumMod val="75000"/>
                  </a:schemeClr>
                </a:solidFill>
                <a:latin typeface="+mj-ea"/>
                <a:ea typeface="+mj-ea"/>
              </a:rPr>
              <a:t>.</a:t>
            </a:r>
            <a:endParaRPr lang="ko-KR" altLang="en-US" sz="2600" spc="-3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40508427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1889E5-AD17-9DCE-B59A-AFA2EFC1E4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1B97DA5A-A397-4A2A-BBB5-D9E587ED67D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5964" y="903415"/>
            <a:ext cx="4032885" cy="398217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8FF9F1AB-0F2F-3947-21D7-101CAFD2901C}"/>
              </a:ext>
            </a:extLst>
          </p:cNvPr>
          <p:cNvSpPr txBox="1"/>
          <p:nvPr/>
        </p:nvSpPr>
        <p:spPr>
          <a:xfrm>
            <a:off x="790575" y="1307026"/>
            <a:ext cx="75628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800" b="1" dirty="0" err="1">
                <a:solidFill>
                  <a:schemeClr val="accent6">
                    <a:lumMod val="75000"/>
                  </a:schemeClr>
                </a:solidFill>
                <a:latin typeface="+mj-lt"/>
                <a:ea typeface="맑은 고딕" panose="020B0503020000020004" pitchFamily="50" charset="-127"/>
              </a:rPr>
              <a:t>담음이에게</a:t>
            </a:r>
            <a:r>
              <a:rPr lang="ko-KR" altLang="en-US" sz="2800" b="1" dirty="0">
                <a:solidFill>
                  <a:schemeClr val="accent6">
                    <a:lumMod val="75000"/>
                  </a:schemeClr>
                </a:solidFill>
                <a:latin typeface="+mj-lt"/>
                <a:ea typeface="맑은 고딕" panose="020B0503020000020004" pitchFamily="50" charset="-127"/>
              </a:rPr>
              <a:t> 지금 필요한 것은 무엇인가요</a:t>
            </a:r>
            <a:r>
              <a:rPr lang="en-US" altLang="ko-KR" sz="2800" b="1" dirty="0">
                <a:solidFill>
                  <a:schemeClr val="accent6">
                    <a:lumMod val="75000"/>
                  </a:schemeClr>
                </a:solidFill>
                <a:latin typeface="+mj-lt"/>
                <a:ea typeface="맑은 고딕" panose="020B0503020000020004" pitchFamily="50" charset="-127"/>
              </a:rPr>
              <a:t>?</a:t>
            </a:r>
          </a:p>
        </p:txBody>
      </p:sp>
      <p:pic>
        <p:nvPicPr>
          <p:cNvPr id="19" name="그림 18">
            <a:extLst>
              <a:ext uri="{FF2B5EF4-FFF2-40B4-BE49-F238E27FC236}">
                <a16:creationId xmlns:a16="http://schemas.microsoft.com/office/drawing/2014/main" id="{26F7C53B-FE90-7CD4-1CE8-A5F8BE7AD89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5655" y="1962168"/>
            <a:ext cx="479778" cy="400205"/>
          </a:xfrm>
          <a:prstGeom prst="rect">
            <a:avLst/>
          </a:prstGeom>
        </p:spPr>
      </p:pic>
      <p:pic>
        <p:nvPicPr>
          <p:cNvPr id="20" name="그림 19">
            <a:extLst>
              <a:ext uri="{FF2B5EF4-FFF2-40B4-BE49-F238E27FC236}">
                <a16:creationId xmlns:a16="http://schemas.microsoft.com/office/drawing/2014/main" id="{FD8AC02D-0EE6-00E8-6234-250378A5247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12154" y="1935785"/>
            <a:ext cx="393843" cy="384892"/>
          </a:xfrm>
          <a:prstGeom prst="rect">
            <a:avLst/>
          </a:prstGeom>
        </p:spPr>
      </p:pic>
      <p:pic>
        <p:nvPicPr>
          <p:cNvPr id="21" name="그림 20">
            <a:extLst>
              <a:ext uri="{FF2B5EF4-FFF2-40B4-BE49-F238E27FC236}">
                <a16:creationId xmlns:a16="http://schemas.microsoft.com/office/drawing/2014/main" id="{11CFE2A8-F468-1F55-5D23-384AA26166B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25544" y="2894502"/>
            <a:ext cx="323976" cy="400205"/>
          </a:xfrm>
          <a:prstGeom prst="rect">
            <a:avLst/>
          </a:prstGeom>
        </p:spPr>
      </p:pic>
      <p:pic>
        <p:nvPicPr>
          <p:cNvPr id="22" name="그림 21">
            <a:extLst>
              <a:ext uri="{FF2B5EF4-FFF2-40B4-BE49-F238E27FC236}">
                <a16:creationId xmlns:a16="http://schemas.microsoft.com/office/drawing/2014/main" id="{8850C6F3-A79E-B531-94AE-D97E3F7CE2A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287719" y="2659840"/>
            <a:ext cx="366335" cy="3122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51734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C31FF5-6DD5-D245-CFF2-546C13BAE3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380B4DA-7C42-E5C1-0636-AE0F16C01A9B}"/>
              </a:ext>
            </a:extLst>
          </p:cNvPr>
          <p:cNvSpPr txBox="1"/>
          <p:nvPr/>
        </p:nvSpPr>
        <p:spPr>
          <a:xfrm>
            <a:off x="3581985" y="1260000"/>
            <a:ext cx="1980030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3500" dirty="0">
                <a:solidFill>
                  <a:srgbClr val="EF8062"/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학습목표</a:t>
            </a:r>
          </a:p>
        </p:txBody>
      </p:sp>
      <p:sp>
        <p:nvSpPr>
          <p:cNvPr id="2" name="타원 1">
            <a:extLst>
              <a:ext uri="{FF2B5EF4-FFF2-40B4-BE49-F238E27FC236}">
                <a16:creationId xmlns:a16="http://schemas.microsoft.com/office/drawing/2014/main" id="{A7EA0333-A42E-E01F-EF54-72A65303A196}"/>
              </a:ext>
            </a:extLst>
          </p:cNvPr>
          <p:cNvSpPr/>
          <p:nvPr/>
        </p:nvSpPr>
        <p:spPr>
          <a:xfrm>
            <a:off x="1619193" y="2133170"/>
            <a:ext cx="765204" cy="765204"/>
          </a:xfrm>
          <a:prstGeom prst="ellipse">
            <a:avLst/>
          </a:prstGeom>
          <a:solidFill>
            <a:schemeClr val="bg1"/>
          </a:solidFill>
          <a:ln w="762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000" dirty="0">
                <a:solidFill>
                  <a:schemeClr val="accent6">
                    <a:lumMod val="7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1</a:t>
            </a:r>
            <a:endParaRPr lang="ko-KR" altLang="en-US" sz="3000" dirty="0">
              <a:solidFill>
                <a:schemeClr val="accent6">
                  <a:lumMod val="75000"/>
                </a:schemeClr>
              </a:solidFill>
              <a:latin typeface="여기어때 잘난체" panose="020B0600000101010101" pitchFamily="50" charset="-127"/>
              <a:ea typeface="여기어때 잘난체" panose="020B0600000101010101" pitchFamily="50" charset="-127"/>
            </a:endParaRPr>
          </a:p>
        </p:txBody>
      </p:sp>
      <p:sp>
        <p:nvSpPr>
          <p:cNvPr id="4" name="타원 3">
            <a:extLst>
              <a:ext uri="{FF2B5EF4-FFF2-40B4-BE49-F238E27FC236}">
                <a16:creationId xmlns:a16="http://schemas.microsoft.com/office/drawing/2014/main" id="{D47D3109-9A96-66D1-050A-CAD474006C0E}"/>
              </a:ext>
            </a:extLst>
          </p:cNvPr>
          <p:cNvSpPr/>
          <p:nvPr/>
        </p:nvSpPr>
        <p:spPr>
          <a:xfrm>
            <a:off x="1619193" y="3403535"/>
            <a:ext cx="765204" cy="765204"/>
          </a:xfrm>
          <a:prstGeom prst="ellipse">
            <a:avLst/>
          </a:prstGeom>
          <a:solidFill>
            <a:schemeClr val="bg1"/>
          </a:solidFill>
          <a:ln w="762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000" dirty="0">
                <a:solidFill>
                  <a:schemeClr val="accent6">
                    <a:lumMod val="75000"/>
                  </a:schemeClr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2</a:t>
            </a:r>
            <a:endParaRPr lang="ko-KR" altLang="en-US" sz="3000" dirty="0">
              <a:solidFill>
                <a:schemeClr val="accent6">
                  <a:lumMod val="75000"/>
                </a:schemeClr>
              </a:solidFill>
              <a:latin typeface="여기어때 잘난체" panose="020B0600000101010101" pitchFamily="50" charset="-127"/>
              <a:ea typeface="여기어때 잘난체" panose="020B0600000101010101" pitchFamily="50" charset="-127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62D0098-3CF7-02BD-75F6-47C93A45F426}"/>
              </a:ext>
            </a:extLst>
          </p:cNvPr>
          <p:cNvSpPr txBox="1"/>
          <p:nvPr/>
        </p:nvSpPr>
        <p:spPr>
          <a:xfrm>
            <a:off x="2573867" y="2100273"/>
            <a:ext cx="537313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2400" kern="0" spc="-10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항생제의 의미와 필요성을 설명할 수 있다</a:t>
            </a:r>
            <a:r>
              <a:rPr lang="en-US" altLang="ko-KR" sz="2400" kern="0" spc="-10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  <a:endParaRPr lang="ko-KR" altLang="en-US" sz="24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467486F-138C-173F-5CF5-CD0B326F788B}"/>
              </a:ext>
            </a:extLst>
          </p:cNvPr>
          <p:cNvSpPr txBox="1"/>
          <p:nvPr/>
        </p:nvSpPr>
        <p:spPr>
          <a:xfrm>
            <a:off x="2573867" y="3370639"/>
            <a:ext cx="537313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2400" kern="0" spc="-10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항생제 내성을 알고</a:t>
            </a:r>
            <a:r>
              <a:rPr lang="en-US" altLang="ko-KR" sz="2400" kern="0" spc="-10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2400" kern="0" spc="-10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항생제 내성을 예방하는 방법을 제시할 수 있다</a:t>
            </a:r>
            <a:r>
              <a:rPr lang="en-US" altLang="ko-KR" sz="2400" kern="0" spc="-10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endParaRPr lang="ko-KR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4318849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FF74E2-5EC9-48E6-C61F-7294D3D55E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2FFB3C3E-4B1F-47C1-0033-B677C4F4088C}"/>
              </a:ext>
            </a:extLst>
          </p:cNvPr>
          <p:cNvSpPr txBox="1"/>
          <p:nvPr/>
        </p:nvSpPr>
        <p:spPr>
          <a:xfrm>
            <a:off x="3295049" y="1166867"/>
            <a:ext cx="2553904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3500" dirty="0">
                <a:solidFill>
                  <a:srgbClr val="EF8062"/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공부할 내용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FA85D26-17BB-1A86-38C6-CF8C169DEC48}"/>
              </a:ext>
            </a:extLst>
          </p:cNvPr>
          <p:cNvSpPr txBox="1"/>
          <p:nvPr/>
        </p:nvSpPr>
        <p:spPr>
          <a:xfrm>
            <a:off x="982134" y="3101450"/>
            <a:ext cx="2201333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ko-KR" altLang="en-US" sz="2400" kern="0" spc="-10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항생제의</a:t>
            </a:r>
            <a:endParaRPr lang="en-US" altLang="ko-KR" sz="2400" kern="0" spc="-100" dirty="0">
              <a:solidFill>
                <a:srgbClr val="000000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algn="ctr"/>
            <a:r>
              <a:rPr lang="ko-KR" altLang="en-US" sz="2400" kern="0" spc="-10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의미와</a:t>
            </a:r>
            <a:endParaRPr lang="en-US" altLang="ko-KR" sz="2400" kern="0" spc="-100" dirty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algn="ctr"/>
            <a:r>
              <a:rPr lang="ko-KR" altLang="en-US" sz="2400" kern="0" spc="-10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필요성</a:t>
            </a:r>
            <a:br>
              <a:rPr lang="en-US" altLang="ko-KR" sz="2400" kern="0" spc="-10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r>
              <a:rPr lang="ko-KR" altLang="en-US" sz="2400" kern="0" spc="-10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알아보기</a:t>
            </a:r>
            <a:endParaRPr lang="ko-KR" altLang="en-US" sz="2400" dirty="0"/>
          </a:p>
        </p:txBody>
      </p:sp>
      <p:grpSp>
        <p:nvGrpSpPr>
          <p:cNvPr id="10" name="그룹 9">
            <a:extLst>
              <a:ext uri="{FF2B5EF4-FFF2-40B4-BE49-F238E27FC236}">
                <a16:creationId xmlns:a16="http://schemas.microsoft.com/office/drawing/2014/main" id="{B368FCF5-0662-7424-A2DA-92A500631B7B}"/>
              </a:ext>
            </a:extLst>
          </p:cNvPr>
          <p:cNvGrpSpPr/>
          <p:nvPr/>
        </p:nvGrpSpPr>
        <p:grpSpPr>
          <a:xfrm>
            <a:off x="1625601" y="2050357"/>
            <a:ext cx="914398" cy="914398"/>
            <a:chOff x="3222601" y="1996448"/>
            <a:chExt cx="1174793" cy="1174793"/>
          </a:xfrm>
        </p:grpSpPr>
        <p:sp>
          <p:nvSpPr>
            <p:cNvPr id="5" name="타원 4">
              <a:extLst>
                <a:ext uri="{FF2B5EF4-FFF2-40B4-BE49-F238E27FC236}">
                  <a16:creationId xmlns:a16="http://schemas.microsoft.com/office/drawing/2014/main" id="{F2F71196-8D8D-B64F-9F99-1DF02626B3EF}"/>
                </a:ext>
              </a:extLst>
            </p:cNvPr>
            <p:cNvSpPr/>
            <p:nvPr/>
          </p:nvSpPr>
          <p:spPr>
            <a:xfrm>
              <a:off x="3222601" y="1996448"/>
              <a:ext cx="1174793" cy="1174793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" name="타원 6">
              <a:extLst>
                <a:ext uri="{FF2B5EF4-FFF2-40B4-BE49-F238E27FC236}">
                  <a16:creationId xmlns:a16="http://schemas.microsoft.com/office/drawing/2014/main" id="{F77B4E76-E679-C5DC-D1EF-6E985A9359D9}"/>
                </a:ext>
              </a:extLst>
            </p:cNvPr>
            <p:cNvSpPr/>
            <p:nvPr/>
          </p:nvSpPr>
          <p:spPr>
            <a:xfrm>
              <a:off x="3347141" y="2120988"/>
              <a:ext cx="925713" cy="92571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3000" dirty="0">
                  <a:solidFill>
                    <a:schemeClr val="accent6">
                      <a:lumMod val="75000"/>
                    </a:schemeClr>
                  </a:solidFill>
                  <a:latin typeface="여기어때 잘난체" panose="020B0600000101010101" pitchFamily="50" charset="-127"/>
                  <a:ea typeface="여기어때 잘난체" panose="020B0600000101010101" pitchFamily="50" charset="-127"/>
                </a:rPr>
                <a:t>1</a:t>
              </a:r>
              <a:endParaRPr lang="ko-KR" altLang="en-US" sz="3000" dirty="0"/>
            </a:p>
          </p:txBody>
        </p:sp>
      </p:grpSp>
      <p:grpSp>
        <p:nvGrpSpPr>
          <p:cNvPr id="11" name="그룹 10">
            <a:extLst>
              <a:ext uri="{FF2B5EF4-FFF2-40B4-BE49-F238E27FC236}">
                <a16:creationId xmlns:a16="http://schemas.microsoft.com/office/drawing/2014/main" id="{F951BD14-024A-B7C8-D9BF-85F3D016399C}"/>
              </a:ext>
            </a:extLst>
          </p:cNvPr>
          <p:cNvGrpSpPr/>
          <p:nvPr/>
        </p:nvGrpSpPr>
        <p:grpSpPr>
          <a:xfrm>
            <a:off x="4114801" y="2050357"/>
            <a:ext cx="914398" cy="914398"/>
            <a:chOff x="3222601" y="1996448"/>
            <a:chExt cx="1174793" cy="1174793"/>
          </a:xfrm>
        </p:grpSpPr>
        <p:sp>
          <p:nvSpPr>
            <p:cNvPr id="12" name="타원 11">
              <a:extLst>
                <a:ext uri="{FF2B5EF4-FFF2-40B4-BE49-F238E27FC236}">
                  <a16:creationId xmlns:a16="http://schemas.microsoft.com/office/drawing/2014/main" id="{3D184275-87C4-93B1-665F-B7D1F4332DF1}"/>
                </a:ext>
              </a:extLst>
            </p:cNvPr>
            <p:cNvSpPr/>
            <p:nvPr/>
          </p:nvSpPr>
          <p:spPr>
            <a:xfrm>
              <a:off x="3222601" y="1996448"/>
              <a:ext cx="1174793" cy="1174793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3" name="타원 12">
              <a:extLst>
                <a:ext uri="{FF2B5EF4-FFF2-40B4-BE49-F238E27FC236}">
                  <a16:creationId xmlns:a16="http://schemas.microsoft.com/office/drawing/2014/main" id="{91D0470A-0FAC-C37E-E8D8-05A6FC98417F}"/>
                </a:ext>
              </a:extLst>
            </p:cNvPr>
            <p:cNvSpPr/>
            <p:nvPr/>
          </p:nvSpPr>
          <p:spPr>
            <a:xfrm>
              <a:off x="3347141" y="2120988"/>
              <a:ext cx="925713" cy="92571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3000" dirty="0">
                  <a:solidFill>
                    <a:schemeClr val="accent6">
                      <a:lumMod val="75000"/>
                    </a:schemeClr>
                  </a:solidFill>
                  <a:latin typeface="여기어때 잘난체" panose="020B0600000101010101" pitchFamily="50" charset="-127"/>
                  <a:ea typeface="여기어때 잘난체" panose="020B0600000101010101" pitchFamily="50" charset="-127"/>
                </a:rPr>
                <a:t>2</a:t>
              </a:r>
              <a:endParaRPr lang="ko-KR" altLang="en-US" sz="3000" dirty="0"/>
            </a:p>
          </p:txBody>
        </p:sp>
      </p:grpSp>
      <p:grpSp>
        <p:nvGrpSpPr>
          <p:cNvPr id="15" name="그룹 14">
            <a:extLst>
              <a:ext uri="{FF2B5EF4-FFF2-40B4-BE49-F238E27FC236}">
                <a16:creationId xmlns:a16="http://schemas.microsoft.com/office/drawing/2014/main" id="{EBD2D307-DAD6-24EE-19B7-17ADE90603A0}"/>
              </a:ext>
            </a:extLst>
          </p:cNvPr>
          <p:cNvGrpSpPr/>
          <p:nvPr/>
        </p:nvGrpSpPr>
        <p:grpSpPr>
          <a:xfrm>
            <a:off x="6604002" y="2050357"/>
            <a:ext cx="914398" cy="914398"/>
            <a:chOff x="3222601" y="1996448"/>
            <a:chExt cx="1174793" cy="1174793"/>
          </a:xfrm>
        </p:grpSpPr>
        <p:sp>
          <p:nvSpPr>
            <p:cNvPr id="16" name="타원 15">
              <a:extLst>
                <a:ext uri="{FF2B5EF4-FFF2-40B4-BE49-F238E27FC236}">
                  <a16:creationId xmlns:a16="http://schemas.microsoft.com/office/drawing/2014/main" id="{CBC9211D-E127-4F70-74EE-58B733C9D958}"/>
                </a:ext>
              </a:extLst>
            </p:cNvPr>
            <p:cNvSpPr/>
            <p:nvPr/>
          </p:nvSpPr>
          <p:spPr>
            <a:xfrm>
              <a:off x="3222601" y="1996448"/>
              <a:ext cx="1174793" cy="1174793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7" name="타원 16">
              <a:extLst>
                <a:ext uri="{FF2B5EF4-FFF2-40B4-BE49-F238E27FC236}">
                  <a16:creationId xmlns:a16="http://schemas.microsoft.com/office/drawing/2014/main" id="{254C08D8-17FB-1BFA-1EFA-69B318C0A634}"/>
                </a:ext>
              </a:extLst>
            </p:cNvPr>
            <p:cNvSpPr/>
            <p:nvPr/>
          </p:nvSpPr>
          <p:spPr>
            <a:xfrm>
              <a:off x="3347141" y="2120988"/>
              <a:ext cx="925713" cy="92571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3000" dirty="0">
                  <a:solidFill>
                    <a:schemeClr val="accent6">
                      <a:lumMod val="75000"/>
                    </a:schemeClr>
                  </a:solidFill>
                  <a:latin typeface="여기어때 잘난체" panose="020B0600000101010101" pitchFamily="50" charset="-127"/>
                  <a:ea typeface="여기어때 잘난체" panose="020B0600000101010101" pitchFamily="50" charset="-127"/>
                </a:rPr>
                <a:t>3</a:t>
              </a:r>
              <a:endParaRPr lang="ko-KR" altLang="en-US" sz="3000" dirty="0"/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A9E93A81-8680-773A-8C4B-CCD7455AE325}"/>
              </a:ext>
            </a:extLst>
          </p:cNvPr>
          <p:cNvSpPr txBox="1"/>
          <p:nvPr/>
        </p:nvSpPr>
        <p:spPr>
          <a:xfrm>
            <a:off x="3471332" y="3101450"/>
            <a:ext cx="2201333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ko-KR" altLang="en-US" sz="2400" kern="0" spc="-10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항생제 내성</a:t>
            </a:r>
            <a:br>
              <a:rPr lang="en-US" altLang="ko-KR" sz="2400" kern="0" spc="-10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r>
              <a:rPr lang="ko-KR" altLang="en-US" sz="2400" kern="0" spc="-10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이해하기</a:t>
            </a:r>
            <a:r>
              <a:rPr lang="en-US" altLang="ko-KR" sz="2400" kern="0" spc="-10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endParaRPr lang="ko-KR" altLang="en-US" sz="2400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D2C58C7-BF8B-3B8C-A475-C87F2C3E2DA2}"/>
              </a:ext>
            </a:extLst>
          </p:cNvPr>
          <p:cNvSpPr txBox="1"/>
          <p:nvPr/>
        </p:nvSpPr>
        <p:spPr>
          <a:xfrm>
            <a:off x="5960530" y="3101450"/>
            <a:ext cx="2201333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ko-KR" altLang="en-US" sz="2400" kern="0" spc="-10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항생제</a:t>
            </a:r>
            <a:r>
              <a:rPr lang="en-US" altLang="ko-KR" sz="2400" kern="0" spc="-10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2400" kern="0" spc="-10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내성으로부터</a:t>
            </a:r>
            <a:endParaRPr lang="en-US" altLang="ko-KR" sz="2400" kern="0" spc="-100" dirty="0">
              <a:solidFill>
                <a:srgbClr val="000000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algn="ctr"/>
            <a:r>
              <a:rPr lang="ko-KR" altLang="en-US" sz="2400" kern="0" spc="-10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우리를 지키는 힘 알아보기</a:t>
            </a:r>
            <a:r>
              <a:rPr lang="en-US" altLang="ko-KR" sz="2400" kern="0" spc="-100" dirty="0">
                <a:solidFill>
                  <a:srgbClr val="000000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endParaRPr lang="ko-KR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6390556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8827DE9-A8AE-D37F-748C-07C177094765}"/>
              </a:ext>
            </a:extLst>
          </p:cNvPr>
          <p:cNvSpPr txBox="1"/>
          <p:nvPr/>
        </p:nvSpPr>
        <p:spPr>
          <a:xfrm>
            <a:off x="1871133" y="1307026"/>
            <a:ext cx="626533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3200" dirty="0"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항생제의 의미와 필요성 알아보기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C8F21A0-541B-A1E9-DB9C-8C8E17CD6D1D}"/>
              </a:ext>
            </a:extLst>
          </p:cNvPr>
          <p:cNvSpPr txBox="1"/>
          <p:nvPr/>
        </p:nvSpPr>
        <p:spPr>
          <a:xfrm>
            <a:off x="790575" y="2448000"/>
            <a:ext cx="7562850" cy="18281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0000"/>
              </a:lnSpc>
              <a:spcAft>
                <a:spcPts val="1200"/>
              </a:spcAft>
            </a:pPr>
            <a:r>
              <a:rPr lang="ko-KR" altLang="en-US" sz="3600" b="1" spc="-150" dirty="0">
                <a:solidFill>
                  <a:schemeClr val="accent6">
                    <a:lumMod val="75000"/>
                  </a:schemeClr>
                </a:solidFill>
                <a:latin typeface="+mj-lt"/>
                <a:ea typeface="맑은 고딕" panose="020B0503020000020004" pitchFamily="50" charset="-127"/>
              </a:rPr>
              <a:t>항생제는 무엇인가요</a:t>
            </a:r>
            <a:r>
              <a:rPr lang="en-US" altLang="ko-KR" sz="3600" b="1" spc="-150" dirty="0">
                <a:solidFill>
                  <a:schemeClr val="accent6">
                    <a:lumMod val="75000"/>
                  </a:schemeClr>
                </a:solidFill>
                <a:latin typeface="+mj-lt"/>
                <a:ea typeface="맑은 고딕" panose="020B0503020000020004" pitchFamily="50" charset="-127"/>
              </a:rPr>
              <a:t>?</a:t>
            </a:r>
          </a:p>
          <a:p>
            <a:pPr algn="ctr">
              <a:lnSpc>
                <a:spcPct val="110000"/>
              </a:lnSpc>
              <a:spcAft>
                <a:spcPts val="1800"/>
              </a:spcAft>
            </a:pPr>
            <a:r>
              <a:rPr lang="ko-KR" altLang="en-US" sz="3000" kern="0" spc="0" dirty="0">
                <a:effectLst/>
                <a:latin typeface="+mj-lt"/>
                <a:ea typeface="맑은 고딕" panose="020B0503020000020004" pitchFamily="50" charset="-127"/>
              </a:rPr>
              <a:t>항생제는 세균으로 인한 감염을 치료하는 약물입니다</a:t>
            </a:r>
            <a:r>
              <a:rPr lang="en-US" altLang="ko-KR" sz="3000" kern="0" spc="0" dirty="0">
                <a:effectLst/>
                <a:latin typeface="+mj-lt"/>
                <a:ea typeface="맑은 고딕" panose="020B0503020000020004" pitchFamily="50" charset="-127"/>
              </a:rPr>
              <a:t>.</a:t>
            </a:r>
            <a:endParaRPr lang="ko-KR" altLang="en-US" sz="1500" spc="-300" dirty="0">
              <a:latin typeface="+mj-lt"/>
              <a:ea typeface="맑은 고딕" panose="020B0503020000020004" pitchFamily="50" charset="-127"/>
            </a:endParaRPr>
          </a:p>
        </p:txBody>
      </p:sp>
      <p:cxnSp>
        <p:nvCxnSpPr>
          <p:cNvPr id="6" name="직선 연결선 5">
            <a:extLst>
              <a:ext uri="{FF2B5EF4-FFF2-40B4-BE49-F238E27FC236}">
                <a16:creationId xmlns:a16="http://schemas.microsoft.com/office/drawing/2014/main" id="{3EB2FEFF-292A-382F-8CD1-5AD8B863B980}"/>
              </a:ext>
            </a:extLst>
          </p:cNvPr>
          <p:cNvCxnSpPr>
            <a:cxnSpLocks/>
          </p:cNvCxnSpPr>
          <p:nvPr/>
        </p:nvCxnSpPr>
        <p:spPr>
          <a:xfrm>
            <a:off x="1871133" y="2040467"/>
            <a:ext cx="6265334" cy="0"/>
          </a:xfrm>
          <a:prstGeom prst="line">
            <a:avLst/>
          </a:prstGeom>
          <a:ln w="28575">
            <a:solidFill>
              <a:srgbClr val="EF8062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31362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42EC0D-79E3-EF57-609E-0C65B8D922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61F63556-6CC0-F2F9-6546-97957F6385EB}"/>
              </a:ext>
            </a:extLst>
          </p:cNvPr>
          <p:cNvSpPr txBox="1"/>
          <p:nvPr/>
        </p:nvSpPr>
        <p:spPr>
          <a:xfrm>
            <a:off x="790575" y="1821101"/>
            <a:ext cx="7562850" cy="6574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  <a:spcAft>
                <a:spcPts val="600"/>
              </a:spcAft>
            </a:pPr>
            <a:r>
              <a:rPr lang="ko-KR" altLang="en-US" sz="3600" b="1" dirty="0"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세균은 무엇인가요</a:t>
            </a:r>
            <a:r>
              <a:rPr lang="en-US" altLang="ko-KR" sz="3600" b="1" dirty="0"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?</a:t>
            </a:r>
            <a:endParaRPr lang="ko-KR" altLang="en-US" sz="3600" b="1" dirty="0">
              <a:latin typeface="여기어때 잘난체" panose="020B0600000101010101" pitchFamily="50" charset="-127"/>
              <a:ea typeface="여기어때 잘난체" panose="020B0600000101010101" pitchFamily="50" charset="-127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55FF6FD-0776-A0C3-BFF9-DF93797EC484}"/>
              </a:ext>
            </a:extLst>
          </p:cNvPr>
          <p:cNvSpPr txBox="1"/>
          <p:nvPr/>
        </p:nvSpPr>
        <p:spPr>
          <a:xfrm>
            <a:off x="3183467" y="1069421"/>
            <a:ext cx="27770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800" dirty="0">
                <a:solidFill>
                  <a:srgbClr val="EF8062"/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더 알아보기</a:t>
            </a:r>
          </a:p>
        </p:txBody>
      </p:sp>
      <p:grpSp>
        <p:nvGrpSpPr>
          <p:cNvPr id="24" name="그룹 23">
            <a:extLst>
              <a:ext uri="{FF2B5EF4-FFF2-40B4-BE49-F238E27FC236}">
                <a16:creationId xmlns:a16="http://schemas.microsoft.com/office/drawing/2014/main" id="{E8D2CC6D-90F7-60E5-9CB2-58712C60779E}"/>
              </a:ext>
            </a:extLst>
          </p:cNvPr>
          <p:cNvGrpSpPr/>
          <p:nvPr/>
        </p:nvGrpSpPr>
        <p:grpSpPr>
          <a:xfrm>
            <a:off x="3009088" y="1098549"/>
            <a:ext cx="363576" cy="428865"/>
            <a:chOff x="2974301" y="1124192"/>
            <a:chExt cx="433149" cy="510933"/>
          </a:xfrm>
        </p:grpSpPr>
        <p:sp>
          <p:nvSpPr>
            <p:cNvPr id="23" name="타원 22">
              <a:extLst>
                <a:ext uri="{FF2B5EF4-FFF2-40B4-BE49-F238E27FC236}">
                  <a16:creationId xmlns:a16="http://schemas.microsoft.com/office/drawing/2014/main" id="{D492B7FD-9DC7-BD02-BA74-76E9B385636B}"/>
                </a:ext>
              </a:extLst>
            </p:cNvPr>
            <p:cNvSpPr/>
            <p:nvPr/>
          </p:nvSpPr>
          <p:spPr>
            <a:xfrm>
              <a:off x="2974301" y="1201977"/>
              <a:ext cx="433148" cy="433148"/>
            </a:xfrm>
            <a:prstGeom prst="ellipse">
              <a:avLst/>
            </a:prstGeom>
            <a:solidFill>
              <a:schemeClr val="accent6">
                <a:lumMod val="20000"/>
                <a:lumOff val="80000"/>
              </a:schemeClr>
            </a:solidFill>
            <a:ln w="69850"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grpSp>
          <p:nvGrpSpPr>
            <p:cNvPr id="21" name="그룹 20">
              <a:extLst>
                <a:ext uri="{FF2B5EF4-FFF2-40B4-BE49-F238E27FC236}">
                  <a16:creationId xmlns:a16="http://schemas.microsoft.com/office/drawing/2014/main" id="{2966F068-52D7-8F2F-D6F3-9BD4D986BDF5}"/>
                </a:ext>
              </a:extLst>
            </p:cNvPr>
            <p:cNvGrpSpPr/>
            <p:nvPr/>
          </p:nvGrpSpPr>
          <p:grpSpPr>
            <a:xfrm>
              <a:off x="2984884" y="1124192"/>
              <a:ext cx="422566" cy="433146"/>
              <a:chOff x="3048000" y="1210733"/>
              <a:chExt cx="296333" cy="346604"/>
            </a:xfrm>
          </p:grpSpPr>
          <p:cxnSp>
            <p:nvCxnSpPr>
              <p:cNvPr id="18" name="직선 연결선 17">
                <a:extLst>
                  <a:ext uri="{FF2B5EF4-FFF2-40B4-BE49-F238E27FC236}">
                    <a16:creationId xmlns:a16="http://schemas.microsoft.com/office/drawing/2014/main" id="{7F5233F9-85CC-6BEE-6CBB-D7DFCA80780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048000" y="1270000"/>
                <a:ext cx="135467" cy="254000"/>
              </a:xfrm>
              <a:prstGeom prst="line">
                <a:avLst/>
              </a:prstGeom>
              <a:ln w="69850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2"/>
              </a:lnRef>
              <a:fillRef idx="0">
                <a:schemeClr val="accent2"/>
              </a:fillRef>
              <a:effectRef idx="0">
                <a:schemeClr val="accent2"/>
              </a:effectRef>
              <a:fontRef idx="minor">
                <a:schemeClr val="tx1"/>
              </a:fontRef>
            </p:style>
          </p:cxnSp>
          <p:cxnSp>
            <p:nvCxnSpPr>
              <p:cNvPr id="20" name="직선 연결선 19">
                <a:extLst>
                  <a:ext uri="{FF2B5EF4-FFF2-40B4-BE49-F238E27FC236}">
                    <a16:creationId xmlns:a16="http://schemas.microsoft.com/office/drawing/2014/main" id="{8509CF3C-2CC1-6663-9312-4F8CE7219A76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3183467" y="1210733"/>
                <a:ext cx="160866" cy="346605"/>
              </a:xfrm>
              <a:prstGeom prst="line">
                <a:avLst/>
              </a:prstGeom>
              <a:ln w="69850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2"/>
              </a:lnRef>
              <a:fillRef idx="0">
                <a:schemeClr val="accent2"/>
              </a:fillRef>
              <a:effectRef idx="0">
                <a:schemeClr val="accent2"/>
              </a:effectRef>
              <a:fontRef idx="minor">
                <a:schemeClr val="tx1"/>
              </a:fontRef>
            </p:style>
          </p:cxnSp>
        </p:grpSp>
      </p:grpSp>
      <p:sp>
        <p:nvSpPr>
          <p:cNvPr id="27" name="TextBox 26">
            <a:extLst>
              <a:ext uri="{FF2B5EF4-FFF2-40B4-BE49-F238E27FC236}">
                <a16:creationId xmlns:a16="http://schemas.microsoft.com/office/drawing/2014/main" id="{29F3E7FB-3D7C-3021-CF05-9D0B24EAB0F6}"/>
              </a:ext>
            </a:extLst>
          </p:cNvPr>
          <p:cNvSpPr txBox="1"/>
          <p:nvPr/>
        </p:nvSpPr>
        <p:spPr>
          <a:xfrm>
            <a:off x="790575" y="2611677"/>
            <a:ext cx="7562850" cy="19101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  <a:spcAft>
                <a:spcPts val="600"/>
              </a:spcAft>
            </a:pPr>
            <a:r>
              <a:rPr lang="ko-KR" altLang="en-US" sz="2500" kern="0" spc="0" dirty="0">
                <a:solidFill>
                  <a:srgbClr val="000000"/>
                </a:solidFill>
                <a:effectLst/>
                <a:latin typeface="+mj-lt"/>
                <a:ea typeface="맑은 고딕" panose="020B0503020000020004" pitchFamily="50" charset="-127"/>
              </a:rPr>
              <a:t>우리 주변 어디에나 살고 있는 세균은 눈에 보이지 않을 만큼 작은 생물이며</a:t>
            </a:r>
            <a:r>
              <a:rPr lang="en-US" altLang="ko-KR" sz="2500" kern="0" spc="0" dirty="0">
                <a:solidFill>
                  <a:srgbClr val="000000"/>
                </a:solidFill>
                <a:effectLst/>
                <a:latin typeface="+mj-lt"/>
                <a:ea typeface="맑은 고딕" panose="020B0503020000020004" pitchFamily="50" charset="-127"/>
              </a:rPr>
              <a:t>, </a:t>
            </a:r>
            <a:r>
              <a:rPr lang="ko-KR" altLang="en-US" sz="2500" kern="0" spc="0" dirty="0">
                <a:solidFill>
                  <a:srgbClr val="000000"/>
                </a:solidFill>
                <a:effectLst/>
                <a:latin typeface="+mj-lt"/>
                <a:ea typeface="맑은 고딕" panose="020B0503020000020004" pitchFamily="50" charset="-127"/>
              </a:rPr>
              <a:t>다양한 모습과 크기를 가지고 있습니다</a:t>
            </a:r>
            <a:r>
              <a:rPr lang="en-US" altLang="ko-KR" sz="2500" kern="0" spc="0" dirty="0">
                <a:solidFill>
                  <a:srgbClr val="000000"/>
                </a:solidFill>
                <a:effectLst/>
                <a:latin typeface="+mj-lt"/>
                <a:ea typeface="맑은 고딕" panose="020B0503020000020004" pitchFamily="50" charset="-127"/>
              </a:rPr>
              <a:t>. </a:t>
            </a:r>
            <a:r>
              <a:rPr lang="ko-KR" altLang="en-US" sz="2500" kern="0" spc="0" dirty="0">
                <a:solidFill>
                  <a:srgbClr val="000000"/>
                </a:solidFill>
                <a:effectLst/>
                <a:latin typeface="+mj-lt"/>
                <a:ea typeface="맑은 고딕" panose="020B0503020000020004" pitchFamily="50" charset="-127"/>
              </a:rPr>
              <a:t>세균은 보통 우리를 아프게 하는 질병을 일으키지만 유익한 세균도 있습니다</a:t>
            </a:r>
            <a:r>
              <a:rPr lang="en-US" altLang="ko-KR" sz="2500" kern="0" spc="0" dirty="0">
                <a:solidFill>
                  <a:srgbClr val="000000"/>
                </a:solidFill>
                <a:effectLst/>
                <a:latin typeface="+mj-lt"/>
                <a:ea typeface="맑은 고딕" panose="020B0503020000020004" pitchFamily="50" charset="-127"/>
              </a:rPr>
              <a:t>.</a:t>
            </a:r>
            <a:r>
              <a:rPr lang="en-US" altLang="ko-KR" sz="2600" kern="0" spc="0" dirty="0">
                <a:solidFill>
                  <a:srgbClr val="000000"/>
                </a:solidFill>
                <a:effectLst/>
                <a:latin typeface="+mj-lt"/>
                <a:ea typeface="함초롬돋움" panose="020B0604000101010101" pitchFamily="50" charset="-127"/>
              </a:rPr>
              <a:t> </a:t>
            </a:r>
            <a:endParaRPr lang="ko-KR" altLang="en-US" sz="2600" kern="0" spc="0" dirty="0">
              <a:solidFill>
                <a:srgbClr val="000000"/>
              </a:solidFill>
              <a:effectLst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01393362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C9E799-B667-0075-9E63-27DFD2FE5A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>
            <a:extLst>
              <a:ext uri="{FF2B5EF4-FFF2-40B4-BE49-F238E27FC236}">
                <a16:creationId xmlns:a16="http://schemas.microsoft.com/office/drawing/2014/main" id="{0BFD013A-80F2-7EBE-6298-045A7DEE937E}"/>
              </a:ext>
            </a:extLst>
          </p:cNvPr>
          <p:cNvSpPr txBox="1"/>
          <p:nvPr/>
        </p:nvSpPr>
        <p:spPr>
          <a:xfrm>
            <a:off x="3183467" y="1069421"/>
            <a:ext cx="27770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800" dirty="0">
                <a:solidFill>
                  <a:srgbClr val="EF8062"/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더 알아보기</a:t>
            </a:r>
          </a:p>
        </p:txBody>
      </p:sp>
      <p:grpSp>
        <p:nvGrpSpPr>
          <p:cNvPr id="24" name="그룹 23">
            <a:extLst>
              <a:ext uri="{FF2B5EF4-FFF2-40B4-BE49-F238E27FC236}">
                <a16:creationId xmlns:a16="http://schemas.microsoft.com/office/drawing/2014/main" id="{E39EC2FA-C082-D0A3-74DD-75164D89FBB4}"/>
              </a:ext>
            </a:extLst>
          </p:cNvPr>
          <p:cNvGrpSpPr/>
          <p:nvPr/>
        </p:nvGrpSpPr>
        <p:grpSpPr>
          <a:xfrm>
            <a:off x="3009088" y="1098549"/>
            <a:ext cx="363576" cy="428865"/>
            <a:chOff x="2974301" y="1124192"/>
            <a:chExt cx="433149" cy="510933"/>
          </a:xfrm>
        </p:grpSpPr>
        <p:sp>
          <p:nvSpPr>
            <p:cNvPr id="23" name="타원 22">
              <a:extLst>
                <a:ext uri="{FF2B5EF4-FFF2-40B4-BE49-F238E27FC236}">
                  <a16:creationId xmlns:a16="http://schemas.microsoft.com/office/drawing/2014/main" id="{BD5F66D8-E7B0-1B82-6884-5CE218E48630}"/>
                </a:ext>
              </a:extLst>
            </p:cNvPr>
            <p:cNvSpPr/>
            <p:nvPr/>
          </p:nvSpPr>
          <p:spPr>
            <a:xfrm>
              <a:off x="2974301" y="1201977"/>
              <a:ext cx="433148" cy="433148"/>
            </a:xfrm>
            <a:prstGeom prst="ellipse">
              <a:avLst/>
            </a:prstGeom>
            <a:solidFill>
              <a:schemeClr val="accent6">
                <a:lumMod val="20000"/>
                <a:lumOff val="80000"/>
              </a:schemeClr>
            </a:solidFill>
            <a:ln w="69850"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grpSp>
          <p:nvGrpSpPr>
            <p:cNvPr id="21" name="그룹 20">
              <a:extLst>
                <a:ext uri="{FF2B5EF4-FFF2-40B4-BE49-F238E27FC236}">
                  <a16:creationId xmlns:a16="http://schemas.microsoft.com/office/drawing/2014/main" id="{B4552582-CB35-33A9-EBBC-3C8A753E8EA6}"/>
                </a:ext>
              </a:extLst>
            </p:cNvPr>
            <p:cNvGrpSpPr/>
            <p:nvPr/>
          </p:nvGrpSpPr>
          <p:grpSpPr>
            <a:xfrm>
              <a:off x="2984884" y="1124192"/>
              <a:ext cx="422566" cy="433146"/>
              <a:chOff x="3048000" y="1210733"/>
              <a:chExt cx="296333" cy="346604"/>
            </a:xfrm>
          </p:grpSpPr>
          <p:cxnSp>
            <p:nvCxnSpPr>
              <p:cNvPr id="18" name="직선 연결선 17">
                <a:extLst>
                  <a:ext uri="{FF2B5EF4-FFF2-40B4-BE49-F238E27FC236}">
                    <a16:creationId xmlns:a16="http://schemas.microsoft.com/office/drawing/2014/main" id="{A4EAFEE9-B9B4-F7B7-6845-DF8E45D1A04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048000" y="1270000"/>
                <a:ext cx="135467" cy="254000"/>
              </a:xfrm>
              <a:prstGeom prst="line">
                <a:avLst/>
              </a:prstGeom>
              <a:ln w="69850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2"/>
              </a:lnRef>
              <a:fillRef idx="0">
                <a:schemeClr val="accent2"/>
              </a:fillRef>
              <a:effectRef idx="0">
                <a:schemeClr val="accent2"/>
              </a:effectRef>
              <a:fontRef idx="minor">
                <a:schemeClr val="tx1"/>
              </a:fontRef>
            </p:style>
          </p:cxnSp>
          <p:cxnSp>
            <p:nvCxnSpPr>
              <p:cNvPr id="20" name="직선 연결선 19">
                <a:extLst>
                  <a:ext uri="{FF2B5EF4-FFF2-40B4-BE49-F238E27FC236}">
                    <a16:creationId xmlns:a16="http://schemas.microsoft.com/office/drawing/2014/main" id="{27989F71-4E35-5795-2FD2-C07583DE35B7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3183467" y="1210733"/>
                <a:ext cx="160866" cy="346605"/>
              </a:xfrm>
              <a:prstGeom prst="line">
                <a:avLst/>
              </a:prstGeom>
              <a:ln w="69850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2"/>
              </a:lnRef>
              <a:fillRef idx="0">
                <a:schemeClr val="accent2"/>
              </a:fillRef>
              <a:effectRef idx="0">
                <a:schemeClr val="accent2"/>
              </a:effectRef>
              <a:fontRef idx="minor">
                <a:schemeClr val="tx1"/>
              </a:fontRef>
            </p:style>
          </p:cxnSp>
        </p:grpSp>
      </p:grpSp>
      <p:graphicFrame>
        <p:nvGraphicFramePr>
          <p:cNvPr id="2" name="표 1">
            <a:extLst>
              <a:ext uri="{FF2B5EF4-FFF2-40B4-BE49-F238E27FC236}">
                <a16:creationId xmlns:a16="http://schemas.microsoft.com/office/drawing/2014/main" id="{393413A7-8733-770C-05C2-0E80EFD69E5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646220"/>
              </p:ext>
            </p:extLst>
          </p:nvPr>
        </p:nvGraphicFramePr>
        <p:xfrm>
          <a:off x="897467" y="1740567"/>
          <a:ext cx="7349066" cy="2943727"/>
        </p:xfrm>
        <a:graphic>
          <a:graphicData uri="http://schemas.openxmlformats.org/drawingml/2006/table">
            <a:tbl>
              <a:tblPr bandRow="1">
                <a:tableStyleId>{21E4AEA4-8DFA-4A89-87EB-49C32662AFE0}</a:tableStyleId>
              </a:tblPr>
              <a:tblGrid>
                <a:gridCol w="3674533">
                  <a:extLst>
                    <a:ext uri="{9D8B030D-6E8A-4147-A177-3AD203B41FA5}">
                      <a16:colId xmlns:a16="http://schemas.microsoft.com/office/drawing/2014/main" val="3091042399"/>
                    </a:ext>
                  </a:extLst>
                </a:gridCol>
                <a:gridCol w="3674533">
                  <a:extLst>
                    <a:ext uri="{9D8B030D-6E8A-4147-A177-3AD203B41FA5}">
                      <a16:colId xmlns:a16="http://schemas.microsoft.com/office/drawing/2014/main" val="2441973030"/>
                    </a:ext>
                  </a:extLst>
                </a:gridCol>
              </a:tblGrid>
              <a:tr h="747457">
                <a:tc>
                  <a:txBody>
                    <a:bodyPr/>
                    <a:lstStyle/>
                    <a:p>
                      <a:pPr algn="ctr" latinLnBrk="1">
                        <a:lnSpc>
                          <a:spcPct val="110000"/>
                        </a:lnSpc>
                        <a:spcAft>
                          <a:spcPts val="300"/>
                        </a:spcAft>
                      </a:pPr>
                      <a:r>
                        <a:rPr lang="ko-KR" altLang="en-US" sz="2000" b="1" dirty="0"/>
                        <a:t>몸에 나쁜 세균</a:t>
                      </a:r>
                      <a:endParaRPr lang="en-US" altLang="ko-KR" sz="2000" b="1" dirty="0"/>
                    </a:p>
                    <a:p>
                      <a:pPr marL="0" marR="0" lvl="0" indent="0" algn="ctr" defTabSz="6858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kern="0" spc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함초롬돋움" panose="020B0604000101010101" pitchFamily="50" charset="-127"/>
                        </a:rPr>
                        <a:t>병원체라고도 하며 우리 몸에 질병을 일으킵니다</a:t>
                      </a:r>
                      <a:r>
                        <a:rPr lang="en-US" altLang="ko-KR" sz="1200" kern="0" spc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함초롬돋움" panose="020B0604000101010101" pitchFamily="50" charset="-127"/>
                        </a:rPr>
                        <a:t>.</a:t>
                      </a:r>
                      <a:endParaRPr lang="ko-KR" altLang="en-US" sz="1200" kern="0" spc="0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0000"/>
                        </a:lnSpc>
                        <a:spcAft>
                          <a:spcPts val="300"/>
                        </a:spcAft>
                      </a:pPr>
                      <a:r>
                        <a:rPr lang="ko-KR" altLang="en-US" sz="2000" b="1" dirty="0"/>
                        <a:t>몸에 좋은 세균</a:t>
                      </a:r>
                      <a:endParaRPr lang="en-US" altLang="ko-KR" sz="2000" b="1" dirty="0"/>
                    </a:p>
                    <a:p>
                      <a:pPr marL="0" marR="0" lvl="0" indent="0" algn="ctr" defTabSz="6858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kern="0" spc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함초롬돋움" panose="020B0604000101010101" pitchFamily="50" charset="-127"/>
                        </a:rPr>
                        <a:t>유산균</a:t>
                      </a:r>
                      <a:r>
                        <a:rPr lang="en-US" altLang="ko-KR" sz="1200" kern="0" spc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함초롬돋움" panose="020B0604000101010101" pitchFamily="50" charset="-127"/>
                        </a:rPr>
                        <a:t>, </a:t>
                      </a:r>
                      <a:r>
                        <a:rPr lang="ko-KR" altLang="en-US" sz="1200" kern="0" spc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함초롬돋움" panose="020B0604000101010101" pitchFamily="50" charset="-127"/>
                        </a:rPr>
                        <a:t>효모 등은 우리 몸에 도움을 줍니다</a:t>
                      </a:r>
                      <a:r>
                        <a:rPr lang="en-US" altLang="ko-KR" sz="1200" kern="0" spc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함초롬돋움" panose="020B0604000101010101" pitchFamily="50" charset="-127"/>
                        </a:rPr>
                        <a:t>. </a:t>
                      </a:r>
                      <a:endParaRPr lang="ko-KR" altLang="en-US" sz="1200" kern="0" spc="0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0444120"/>
                  </a:ext>
                </a:extLst>
              </a:tr>
              <a:tr h="2196270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600" kern="0" spc="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함초롬돋움" panose="020B0604000101010101" pitchFamily="50" charset="-127"/>
                        </a:rPr>
                        <a:t>세균성 폐렴</a:t>
                      </a:r>
                      <a:r>
                        <a:rPr lang="en-US" altLang="ko-KR" sz="1600" kern="0" spc="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함초롬돋움" panose="020B0604000101010101" pitchFamily="50" charset="-127"/>
                        </a:rPr>
                        <a:t>, </a:t>
                      </a:r>
                      <a:r>
                        <a:rPr lang="ko-KR" altLang="en-US" sz="1600" kern="0" spc="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함초롬돋움" panose="020B0604000101010101" pitchFamily="50" charset="-127"/>
                        </a:rPr>
                        <a:t>중이염</a:t>
                      </a:r>
                    </a:p>
                    <a:p>
                      <a:pPr marL="0" marR="0" indent="0" algn="ctr" fontAlgn="base" latinLnBrk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600" kern="0" spc="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함초롬돋움" panose="020B0604000101010101" pitchFamily="50" charset="-127"/>
                        </a:rPr>
                        <a:t>피부에 고름이 생기는 감염</a:t>
                      </a:r>
                      <a:endParaRPr lang="ko-KR" altLang="en-US" sz="1600" dirty="0">
                        <a:latin typeface="+mj-lt"/>
                        <a:ea typeface="+mj-ea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600" kern="0" spc="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함초롬돋움" panose="020B0604000101010101" pitchFamily="50" charset="-127"/>
                        </a:rPr>
                        <a:t>장내 세균이 소화를 돕는 것</a:t>
                      </a:r>
                      <a:endParaRPr lang="ko-KR" altLang="en-US" sz="1600" kern="0" spc="0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  <a:p>
                      <a:pPr marL="0" marR="0" indent="0" algn="ctr" fontAlgn="base" latinLnBrk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600" kern="0" spc="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함초롬돋움" panose="020B0604000101010101" pitchFamily="50" charset="-127"/>
                        </a:rPr>
                        <a:t>면역체계를 강화 도움</a:t>
                      </a:r>
                      <a:endParaRPr lang="ko-KR" altLang="en-US" sz="1600" kern="0" spc="0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  <a:p>
                      <a:pPr marL="0" marR="0" indent="0" algn="ctr" fontAlgn="base" latinLnBrk="0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600" kern="0" spc="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함초롬돋움" panose="020B0604000101010101" pitchFamily="50" charset="-127"/>
                        </a:rPr>
                        <a:t>발효과정 식품 가공</a:t>
                      </a:r>
                      <a:r>
                        <a:rPr lang="en-US" altLang="ko-KR" sz="1600" kern="0" spc="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함초롬돋움" panose="020B0604000101010101" pitchFamily="50" charset="-127"/>
                        </a:rPr>
                        <a:t>, </a:t>
                      </a:r>
                      <a:r>
                        <a:rPr lang="ko-KR" altLang="en-US" sz="1600" kern="0" spc="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함초롬돋움" panose="020B0604000101010101" pitchFamily="50" charset="-127"/>
                        </a:rPr>
                        <a:t>보전</a:t>
                      </a:r>
                      <a:endParaRPr lang="en-US" altLang="ko-KR" sz="1600" dirty="0">
                        <a:solidFill>
                          <a:srgbClr val="000000"/>
                        </a:solidFill>
                        <a:latin typeface="+mj-lt"/>
                        <a:ea typeface="+mj-ea"/>
                        <a:cs typeface="Nanum Gothic"/>
                        <a:sym typeface="Nanum Gothic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12901322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E7554FBB-6550-7824-33BA-BD10621B045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46817" y="2871537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1025" name="_x374045880">
            <a:extLst>
              <a:ext uri="{FF2B5EF4-FFF2-40B4-BE49-F238E27FC236}">
                <a16:creationId xmlns:a16="http://schemas.microsoft.com/office/drawing/2014/main" id="{5D4FA782-B424-B557-A0F4-7389594968D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2800" y="3108261"/>
            <a:ext cx="1544559" cy="1553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" name="그룹 5">
            <a:extLst>
              <a:ext uri="{FF2B5EF4-FFF2-40B4-BE49-F238E27FC236}">
                <a16:creationId xmlns:a16="http://schemas.microsoft.com/office/drawing/2014/main" id="{E7E39740-578F-43B4-B861-68EF31EC8DF2}"/>
              </a:ext>
            </a:extLst>
          </p:cNvPr>
          <p:cNvGrpSpPr/>
          <p:nvPr/>
        </p:nvGrpSpPr>
        <p:grpSpPr>
          <a:xfrm>
            <a:off x="5235719" y="3541890"/>
            <a:ext cx="2544704" cy="1104176"/>
            <a:chOff x="4586012" y="5252564"/>
            <a:chExt cx="2841483" cy="1232951"/>
          </a:xfrm>
        </p:grpSpPr>
        <p:pic>
          <p:nvPicPr>
            <p:cNvPr id="4" name="Picture 1">
              <a:extLst>
                <a:ext uri="{FF2B5EF4-FFF2-40B4-BE49-F238E27FC236}">
                  <a16:creationId xmlns:a16="http://schemas.microsoft.com/office/drawing/2014/main" id="{9E52F872-679D-F9D6-1186-5061F5ABBE1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586012" y="5252564"/>
              <a:ext cx="2749042" cy="832739"/>
            </a:xfrm>
            <a:prstGeom prst="rect">
              <a:avLst/>
            </a:prstGeom>
            <a:noFill/>
            <a:ln>
              <a:noFill/>
            </a:ln>
            <a:effectLst/>
          </p:spPr>
        </p:pic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C0F1C62D-3DCA-16B7-5C1D-1B122A641498}"/>
                </a:ext>
              </a:extLst>
            </p:cNvPr>
            <p:cNvSpPr txBox="1"/>
            <p:nvPr/>
          </p:nvSpPr>
          <p:spPr>
            <a:xfrm>
              <a:off x="4586012" y="6176211"/>
              <a:ext cx="2841483" cy="3093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1200" dirty="0"/>
                <a:t> 유산균         효모     푸른곰팡이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402320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49D2899-FC9D-25B0-ACFC-454753B4A0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0B0EB193-2EA9-53BC-1601-F8A1C1EA46F1}"/>
              </a:ext>
            </a:extLst>
          </p:cNvPr>
          <p:cNvSpPr txBox="1"/>
          <p:nvPr/>
        </p:nvSpPr>
        <p:spPr>
          <a:xfrm>
            <a:off x="790575" y="1260000"/>
            <a:ext cx="7562850" cy="526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0000"/>
              </a:lnSpc>
              <a:spcAft>
                <a:spcPts val="1200"/>
              </a:spcAft>
            </a:pPr>
            <a:r>
              <a:rPr lang="ko-KR" altLang="en-US" sz="2800" b="1" spc="-150" dirty="0">
                <a:solidFill>
                  <a:schemeClr val="accent6">
                    <a:lumMod val="75000"/>
                  </a:schemeClr>
                </a:solidFill>
                <a:latin typeface="+mj-ea"/>
                <a:ea typeface="+mj-ea"/>
              </a:rPr>
              <a:t>항생제는 언제 필요한가요</a:t>
            </a:r>
            <a:r>
              <a:rPr lang="en-US" altLang="ko-KR" sz="2800" b="1" spc="-150" dirty="0">
                <a:solidFill>
                  <a:schemeClr val="accent6">
                    <a:lumMod val="75000"/>
                  </a:schemeClr>
                </a:solidFill>
                <a:latin typeface="+mj-ea"/>
                <a:ea typeface="+mj-ea"/>
              </a:rPr>
              <a:t>?</a:t>
            </a:r>
            <a:endParaRPr lang="ko-KR" altLang="en-US" sz="2600" spc="-300" dirty="0">
              <a:solidFill>
                <a:schemeClr val="accent6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id="{A62F89AB-9D44-A7BF-C5DB-E3B41B1F9B85}"/>
              </a:ext>
            </a:extLst>
          </p:cNvPr>
          <p:cNvSpPr/>
          <p:nvPr/>
        </p:nvSpPr>
        <p:spPr>
          <a:xfrm>
            <a:off x="1162049" y="1981200"/>
            <a:ext cx="3286126" cy="2514599"/>
          </a:xfrm>
          <a:prstGeom prst="roundRect">
            <a:avLst>
              <a:gd name="adj" fmla="val 36220"/>
            </a:avLst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10000"/>
              </a:lnSpc>
            </a:pPr>
            <a:r>
              <a:rPr lang="ko-KR" altLang="en-US" sz="2000" b="1" dirty="0">
                <a:solidFill>
                  <a:schemeClr val="tx1"/>
                </a:solidFill>
              </a:rPr>
              <a:t>세균으로 인한 감염을 치료</a:t>
            </a:r>
          </a:p>
        </p:txBody>
      </p:sp>
      <p:sp>
        <p:nvSpPr>
          <p:cNvPr id="5" name="사각형: 둥근 모서리 4">
            <a:extLst>
              <a:ext uri="{FF2B5EF4-FFF2-40B4-BE49-F238E27FC236}">
                <a16:creationId xmlns:a16="http://schemas.microsoft.com/office/drawing/2014/main" id="{8512FB92-F0AB-AAED-693A-AB0C9555B11B}"/>
              </a:ext>
            </a:extLst>
          </p:cNvPr>
          <p:cNvSpPr/>
          <p:nvPr/>
        </p:nvSpPr>
        <p:spPr>
          <a:xfrm>
            <a:off x="4629149" y="1981200"/>
            <a:ext cx="3286126" cy="2514599"/>
          </a:xfrm>
          <a:prstGeom prst="roundRect">
            <a:avLst>
              <a:gd name="adj" fmla="val 36220"/>
            </a:avLst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10000"/>
              </a:lnSpc>
            </a:pPr>
            <a:r>
              <a:rPr lang="ko-KR" altLang="en-US" sz="2000" b="1" dirty="0">
                <a:solidFill>
                  <a:schemeClr val="tx1"/>
                </a:solidFill>
              </a:rPr>
              <a:t>세균으로 인한 심각한 합병증을 예방</a:t>
            </a:r>
          </a:p>
        </p:txBody>
      </p:sp>
    </p:spTree>
    <p:extLst>
      <p:ext uri="{BB962C8B-B14F-4D97-AF65-F5344CB8AC3E}">
        <p14:creationId xmlns:p14="http://schemas.microsoft.com/office/powerpoint/2010/main" val="223783200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3204</TotalTime>
  <Words>570</Words>
  <Application>Microsoft Office PowerPoint</Application>
  <PresentationFormat>화면 슬라이드 쇼(16:9)</PresentationFormat>
  <Paragraphs>93</Paragraphs>
  <Slides>22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3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22</vt:i4>
      </vt:variant>
    </vt:vector>
  </HeadingPairs>
  <TitlesOfParts>
    <vt:vector size="26" baseType="lpstr">
      <vt:lpstr>Arial</vt:lpstr>
      <vt:lpstr>여기어때 잘난체</vt:lpstr>
      <vt:lpstr>맑은 고딕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Microsoft Office User</dc:creator>
  <cp:lastModifiedBy>USER</cp:lastModifiedBy>
  <cp:revision>143</cp:revision>
  <dcterms:created xsi:type="dcterms:W3CDTF">2022-02-02T23:57:03Z</dcterms:created>
  <dcterms:modified xsi:type="dcterms:W3CDTF">2025-04-29T09:35:12Z</dcterms:modified>
</cp:coreProperties>
</file>